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docProps/custom.xml" ContentType="application/vnd.openxmlformats-officedocument.custom-properties+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6" r:id="rId2"/>
    <p:sldMasterId id="2147483677" r:id="rId3"/>
    <p:sldMasterId id="2147483680" r:id="rId4"/>
  </p:sldMasterIdLst>
  <p:notesMasterIdLst>
    <p:notesMasterId r:id="rId16"/>
  </p:notesMasterIdLst>
  <p:handoutMasterIdLst>
    <p:handoutMasterId r:id="rId17"/>
  </p:handoutMasterIdLst>
  <p:sldIdLst>
    <p:sldId id="262" r:id="rId5"/>
    <p:sldId id="269" r:id="rId6"/>
    <p:sldId id="270" r:id="rId7"/>
    <p:sldId id="271" r:id="rId8"/>
    <p:sldId id="272" r:id="rId9"/>
    <p:sldId id="278" r:id="rId10"/>
    <p:sldId id="279" r:id="rId11"/>
    <p:sldId id="275" r:id="rId12"/>
    <p:sldId id="276" r:id="rId13"/>
    <p:sldId id="277" r:id="rId14"/>
    <p:sldId id="268" r:id="rId15"/>
  </p:sldIdLst>
  <p:sldSz cx="9144000" cy="6858000" type="screen4x3"/>
  <p:notesSz cx="6858000" cy="9144000"/>
  <p:defaultTextStyle>
    <a:defPPr>
      <a:defRPr lang="zh-CN"/>
    </a:defPPr>
    <a:lvl1pPr algn="l" defTabSz="457200"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Arial" pitchFamily="34" charset="0"/>
      </a:defRPr>
    </a:lvl1pPr>
    <a:lvl2pPr marL="457200" algn="l" defTabSz="457200"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Arial" pitchFamily="34" charset="0"/>
      </a:defRPr>
    </a:lvl2pPr>
    <a:lvl3pPr marL="914400" algn="l" defTabSz="457200"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Arial" pitchFamily="34" charset="0"/>
      </a:defRPr>
    </a:lvl3pPr>
    <a:lvl4pPr marL="1371600" algn="l" defTabSz="457200"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Arial" pitchFamily="34" charset="0"/>
      </a:defRPr>
    </a:lvl4pPr>
    <a:lvl5pPr marL="1828800" algn="l" defTabSz="457200"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Arial" pitchFamily="34" charset="0"/>
      </a:defRPr>
    </a:lvl5pPr>
    <a:lvl6pPr marL="2286000" algn="l" defTabSz="914400" rtl="0" eaLnBrk="1" latinLnBrk="0" hangingPunct="1">
      <a:defRPr kern="1200">
        <a:solidFill>
          <a:schemeClr val="tx1"/>
        </a:solidFill>
        <a:latin typeface="Calibri" pitchFamily="34" charset="0"/>
        <a:ea typeface="宋体" pitchFamily="2" charset="-122"/>
        <a:cs typeface="Arial" pitchFamily="34" charset="0"/>
      </a:defRPr>
    </a:lvl6pPr>
    <a:lvl7pPr marL="2743200" algn="l" defTabSz="914400" rtl="0" eaLnBrk="1" latinLnBrk="0" hangingPunct="1">
      <a:defRPr kern="1200">
        <a:solidFill>
          <a:schemeClr val="tx1"/>
        </a:solidFill>
        <a:latin typeface="Calibri" pitchFamily="34" charset="0"/>
        <a:ea typeface="宋体" pitchFamily="2" charset="-122"/>
        <a:cs typeface="Arial" pitchFamily="34" charset="0"/>
      </a:defRPr>
    </a:lvl7pPr>
    <a:lvl8pPr marL="3200400" algn="l" defTabSz="914400" rtl="0" eaLnBrk="1" latinLnBrk="0" hangingPunct="1">
      <a:defRPr kern="1200">
        <a:solidFill>
          <a:schemeClr val="tx1"/>
        </a:solidFill>
        <a:latin typeface="Calibri" pitchFamily="34" charset="0"/>
        <a:ea typeface="宋体" pitchFamily="2" charset="-122"/>
        <a:cs typeface="Arial" pitchFamily="34" charset="0"/>
      </a:defRPr>
    </a:lvl8pPr>
    <a:lvl9pPr marL="3657600" algn="l" defTabSz="914400" rtl="0" eaLnBrk="1" latinLnBrk="0" hangingPunct="1">
      <a:defRPr kern="1200">
        <a:solidFill>
          <a:schemeClr val="tx1"/>
        </a:solidFill>
        <a:latin typeface="Calibri" pitchFamily="34" charset="0"/>
        <a:ea typeface="宋体" pitchFamily="2" charset="-122"/>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9DC3E6"/>
    <a:srgbClr val="008FD4"/>
    <a:srgbClr val="EC7614"/>
    <a:srgbClr val="008ED3"/>
    <a:srgbClr val="2E75B6"/>
    <a:srgbClr val="DB6A25"/>
    <a:srgbClr val="5ACBF5"/>
    <a:srgbClr val="993300"/>
    <a:srgbClr val="990000"/>
    <a:srgbClr val="F586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64" autoAdjust="0"/>
  </p:normalViewPr>
  <p:slideViewPr>
    <p:cSldViewPr snapToGrid="0" snapToObjects="1">
      <p:cViewPr>
        <p:scale>
          <a:sx n="70" d="100"/>
          <a:sy n="70" d="100"/>
        </p:scale>
        <p:origin x="-1386" y="-78"/>
      </p:cViewPr>
      <p:guideLst>
        <p:guide orient="horz" pos="568"/>
        <p:guide pos="216"/>
        <p:guide pos="5556"/>
      </p:guideLst>
    </p:cSldViewPr>
  </p:slideViewPr>
  <p:notesTextViewPr>
    <p:cViewPr>
      <p:scale>
        <a:sx n="100" d="100"/>
        <a:sy n="100" d="100"/>
      </p:scale>
      <p:origin x="0" y="0"/>
    </p:cViewPr>
  </p:notesTextViewPr>
  <p:notesViewPr>
    <p:cSldViewPr snapToGrid="0" snapToObjects="1">
      <p:cViewPr varScale="1">
        <p:scale>
          <a:sx n="64" d="100"/>
          <a:sy n="64"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1A14B-ED25-45CC-A75C-FC88002F21D7}" type="doc">
      <dgm:prSet loTypeId="urn:microsoft.com/office/officeart/2005/8/layout/process1" loCatId="process" qsTypeId="urn:microsoft.com/office/officeart/2005/8/quickstyle/simple1" qsCatId="simple" csTypeId="urn:microsoft.com/office/officeart/2005/8/colors/accent1_2" csCatId="accent1" phldr="1"/>
      <dgm:spPr/>
    </dgm:pt>
    <dgm:pt modelId="{F716EE91-B443-4B0A-A5D4-87B4B4F47087}">
      <dgm:prSet phldrT="[文本]"/>
      <dgm:spPr>
        <a:solidFill>
          <a:srgbClr val="993300">
            <a:alpha val="69000"/>
          </a:srgbClr>
        </a:solidFill>
        <a:ln w="12700">
          <a:solidFill>
            <a:srgbClr val="FFC000"/>
          </a:solidFill>
        </a:ln>
      </dgm:spPr>
      <dgm:t>
        <a:bodyPr/>
        <a:lstStyle/>
        <a:p>
          <a:endParaRPr lang="zh-CN" altLang="en-US" dirty="0"/>
        </a:p>
      </dgm:t>
    </dgm:pt>
    <dgm:pt modelId="{4723AAB0-48C1-41DC-ADE8-295E1E1BEA31}" type="parTrans" cxnId="{6C89FC34-179E-469B-8038-A984080B0B44}">
      <dgm:prSet/>
      <dgm:spPr/>
      <dgm:t>
        <a:bodyPr/>
        <a:lstStyle/>
        <a:p>
          <a:endParaRPr lang="zh-CN" altLang="en-US"/>
        </a:p>
      </dgm:t>
    </dgm:pt>
    <dgm:pt modelId="{92DBEBB0-DBD0-41FB-A66E-00C3C51221CD}" type="sibTrans" cxnId="{6C89FC34-179E-469B-8038-A984080B0B44}">
      <dgm:prSet/>
      <dgm:spPr>
        <a:solidFill>
          <a:srgbClr val="DB6A25">
            <a:alpha val="78000"/>
          </a:srgbClr>
        </a:solidFill>
        <a:ln w="12700">
          <a:solidFill>
            <a:srgbClr val="FFC000"/>
          </a:solidFill>
        </a:ln>
      </dgm:spPr>
      <dgm:t>
        <a:bodyPr/>
        <a:lstStyle/>
        <a:p>
          <a:endParaRPr lang="zh-CN" altLang="en-US"/>
        </a:p>
      </dgm:t>
    </dgm:pt>
    <dgm:pt modelId="{B856F92D-D2DE-4935-A0A5-D4ED733547A1}">
      <dgm:prSet phldrT="[文本]"/>
      <dgm:spPr>
        <a:solidFill>
          <a:schemeClr val="tx2">
            <a:lumMod val="75000"/>
            <a:alpha val="78000"/>
          </a:schemeClr>
        </a:solidFill>
        <a:ln w="12700">
          <a:solidFill>
            <a:srgbClr val="5ACBF5"/>
          </a:solidFill>
        </a:ln>
      </dgm:spPr>
      <dgm:t>
        <a:bodyPr/>
        <a:lstStyle/>
        <a:p>
          <a:endParaRPr lang="zh-CN" altLang="en-US" dirty="0"/>
        </a:p>
      </dgm:t>
    </dgm:pt>
    <dgm:pt modelId="{035E1422-AC80-47C0-8C79-C93A5259510C}" type="parTrans" cxnId="{EE51F0E6-FE00-4A33-8812-E81E7614D541}">
      <dgm:prSet/>
      <dgm:spPr/>
      <dgm:t>
        <a:bodyPr/>
        <a:lstStyle/>
        <a:p>
          <a:endParaRPr lang="zh-CN" altLang="en-US"/>
        </a:p>
      </dgm:t>
    </dgm:pt>
    <dgm:pt modelId="{F568BACC-D136-4D71-BB3F-D97EC54F5451}" type="sibTrans" cxnId="{EE51F0E6-FE00-4A33-8812-E81E7614D541}">
      <dgm:prSet/>
      <dgm:spPr/>
      <dgm:t>
        <a:bodyPr/>
        <a:lstStyle/>
        <a:p>
          <a:endParaRPr lang="zh-CN" altLang="en-US"/>
        </a:p>
      </dgm:t>
    </dgm:pt>
    <dgm:pt modelId="{07047346-DA24-4998-AED3-4E2C802D91B8}" type="pres">
      <dgm:prSet presAssocID="{3E81A14B-ED25-45CC-A75C-FC88002F21D7}" presName="Name0" presStyleCnt="0">
        <dgm:presLayoutVars>
          <dgm:dir/>
          <dgm:resizeHandles val="exact"/>
        </dgm:presLayoutVars>
      </dgm:prSet>
      <dgm:spPr/>
    </dgm:pt>
    <dgm:pt modelId="{6805488B-0B01-4080-91C4-7777DBBD3635}" type="pres">
      <dgm:prSet presAssocID="{F716EE91-B443-4B0A-A5D4-87B4B4F47087}" presName="node" presStyleLbl="node1" presStyleIdx="0" presStyleCnt="2" custScaleY="118361" custLinFactNeighborY="14200">
        <dgm:presLayoutVars>
          <dgm:bulletEnabled val="1"/>
        </dgm:presLayoutVars>
      </dgm:prSet>
      <dgm:spPr>
        <a:prstGeom prst="ellipse">
          <a:avLst/>
        </a:prstGeom>
      </dgm:spPr>
      <dgm:t>
        <a:bodyPr/>
        <a:lstStyle/>
        <a:p>
          <a:endParaRPr lang="zh-CN" altLang="en-US"/>
        </a:p>
      </dgm:t>
    </dgm:pt>
    <dgm:pt modelId="{CF7E1221-A583-4CF4-9908-B40C967DAE4A}" type="pres">
      <dgm:prSet presAssocID="{92DBEBB0-DBD0-41FB-A66E-00C3C51221CD}" presName="sibTrans" presStyleLbl="sibTrans2D1" presStyleIdx="0" presStyleCnt="1" custScaleX="74869" custScaleY="53705" custLinFactNeighborX="-3560" custLinFactNeighborY="5009"/>
      <dgm:spPr/>
      <dgm:t>
        <a:bodyPr/>
        <a:lstStyle/>
        <a:p>
          <a:endParaRPr lang="zh-CN" altLang="en-US"/>
        </a:p>
      </dgm:t>
    </dgm:pt>
    <dgm:pt modelId="{462A612D-06A6-466A-A8F1-ADE54D638338}" type="pres">
      <dgm:prSet presAssocID="{92DBEBB0-DBD0-41FB-A66E-00C3C51221CD}" presName="connectorText" presStyleLbl="sibTrans2D1" presStyleIdx="0" presStyleCnt="1"/>
      <dgm:spPr/>
      <dgm:t>
        <a:bodyPr/>
        <a:lstStyle/>
        <a:p>
          <a:endParaRPr lang="zh-CN" altLang="en-US"/>
        </a:p>
      </dgm:t>
    </dgm:pt>
    <dgm:pt modelId="{4FEB63E2-C2FB-40AC-B83E-B594020031C5}" type="pres">
      <dgm:prSet presAssocID="{B856F92D-D2DE-4935-A0A5-D4ED733547A1}" presName="node" presStyleLbl="node1" presStyleIdx="1" presStyleCnt="2" custScaleX="124162" custScaleY="118361" custLinFactNeighborY="14200">
        <dgm:presLayoutVars>
          <dgm:bulletEnabled val="1"/>
        </dgm:presLayoutVars>
      </dgm:prSet>
      <dgm:spPr>
        <a:prstGeom prst="ellipse">
          <a:avLst/>
        </a:prstGeom>
      </dgm:spPr>
      <dgm:t>
        <a:bodyPr/>
        <a:lstStyle/>
        <a:p>
          <a:endParaRPr lang="zh-CN" altLang="en-US"/>
        </a:p>
      </dgm:t>
    </dgm:pt>
  </dgm:ptLst>
  <dgm:cxnLst>
    <dgm:cxn modelId="{B6D935B0-040B-4EFB-BE87-BE87E9F2762A}" type="presOf" srcId="{3E81A14B-ED25-45CC-A75C-FC88002F21D7}" destId="{07047346-DA24-4998-AED3-4E2C802D91B8}" srcOrd="0" destOrd="0" presId="urn:microsoft.com/office/officeart/2005/8/layout/process1"/>
    <dgm:cxn modelId="{49B9E96C-CE42-48D8-AC42-8033F6587077}" type="presOf" srcId="{F716EE91-B443-4B0A-A5D4-87B4B4F47087}" destId="{6805488B-0B01-4080-91C4-7777DBBD3635}" srcOrd="0" destOrd="0" presId="urn:microsoft.com/office/officeart/2005/8/layout/process1"/>
    <dgm:cxn modelId="{EE51F0E6-FE00-4A33-8812-E81E7614D541}" srcId="{3E81A14B-ED25-45CC-A75C-FC88002F21D7}" destId="{B856F92D-D2DE-4935-A0A5-D4ED733547A1}" srcOrd="1" destOrd="0" parTransId="{035E1422-AC80-47C0-8C79-C93A5259510C}" sibTransId="{F568BACC-D136-4D71-BB3F-D97EC54F5451}"/>
    <dgm:cxn modelId="{6C89FC34-179E-469B-8038-A984080B0B44}" srcId="{3E81A14B-ED25-45CC-A75C-FC88002F21D7}" destId="{F716EE91-B443-4B0A-A5D4-87B4B4F47087}" srcOrd="0" destOrd="0" parTransId="{4723AAB0-48C1-41DC-ADE8-295E1E1BEA31}" sibTransId="{92DBEBB0-DBD0-41FB-A66E-00C3C51221CD}"/>
    <dgm:cxn modelId="{73A3A228-5E0D-485E-ABF9-A06DE74F1C8F}" type="presOf" srcId="{B856F92D-D2DE-4935-A0A5-D4ED733547A1}" destId="{4FEB63E2-C2FB-40AC-B83E-B594020031C5}" srcOrd="0" destOrd="0" presId="urn:microsoft.com/office/officeart/2005/8/layout/process1"/>
    <dgm:cxn modelId="{F70D6342-896E-4B92-9ECD-F4318D25224F}" type="presOf" srcId="{92DBEBB0-DBD0-41FB-A66E-00C3C51221CD}" destId="{462A612D-06A6-466A-A8F1-ADE54D638338}" srcOrd="1" destOrd="0" presId="urn:microsoft.com/office/officeart/2005/8/layout/process1"/>
    <dgm:cxn modelId="{34BF26A6-BAC4-4245-B0E1-991532EA8EF3}" type="presOf" srcId="{92DBEBB0-DBD0-41FB-A66E-00C3C51221CD}" destId="{CF7E1221-A583-4CF4-9908-B40C967DAE4A}" srcOrd="0" destOrd="0" presId="urn:microsoft.com/office/officeart/2005/8/layout/process1"/>
    <dgm:cxn modelId="{8757A212-EB03-4360-BE8C-9D495FCDD509}" type="presParOf" srcId="{07047346-DA24-4998-AED3-4E2C802D91B8}" destId="{6805488B-0B01-4080-91C4-7777DBBD3635}" srcOrd="0" destOrd="0" presId="urn:microsoft.com/office/officeart/2005/8/layout/process1"/>
    <dgm:cxn modelId="{BB0EC973-203C-42E9-BE1A-604E5A161185}" type="presParOf" srcId="{07047346-DA24-4998-AED3-4E2C802D91B8}" destId="{CF7E1221-A583-4CF4-9908-B40C967DAE4A}" srcOrd="1" destOrd="0" presId="urn:microsoft.com/office/officeart/2005/8/layout/process1"/>
    <dgm:cxn modelId="{DD1593A8-C739-4379-A7D4-4CC533B683BF}" type="presParOf" srcId="{CF7E1221-A583-4CF4-9908-B40C967DAE4A}" destId="{462A612D-06A6-466A-A8F1-ADE54D638338}" srcOrd="0" destOrd="0" presId="urn:microsoft.com/office/officeart/2005/8/layout/process1"/>
    <dgm:cxn modelId="{0F0BE730-7C09-4268-9530-F1D86B96A3EA}" type="presParOf" srcId="{07047346-DA24-4998-AED3-4E2C802D91B8}" destId="{4FEB63E2-C2FB-40AC-B83E-B594020031C5}" srcOrd="2"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41F49-8E57-4B25-A34F-969089C5862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6B19C70E-D52C-4999-9001-AC6462452BA9}">
      <dgm:prSet phldrT="[文本]" custT="1"/>
      <dgm:spPr/>
      <dgm:t>
        <a:bodyPr/>
        <a:lstStyle/>
        <a:p>
          <a:r>
            <a:rPr lang="zh-CN" altLang="en-US" sz="1600" b="1" dirty="0" smtClean="0">
              <a:solidFill>
                <a:srgbClr val="008FD4"/>
              </a:solidFill>
              <a:latin typeface="微软雅黑" pitchFamily="34" charset="-122"/>
              <a:ea typeface="微软雅黑" pitchFamily="34" charset="-122"/>
            </a:rPr>
            <a:t>节 能</a:t>
          </a:r>
          <a:endParaRPr lang="zh-CN" altLang="en-US" sz="1600" b="1" dirty="0">
            <a:solidFill>
              <a:srgbClr val="008FD4"/>
            </a:solidFill>
            <a:latin typeface="微软雅黑" pitchFamily="34" charset="-122"/>
            <a:ea typeface="微软雅黑" pitchFamily="34" charset="-122"/>
          </a:endParaRPr>
        </a:p>
      </dgm:t>
    </dgm:pt>
    <dgm:pt modelId="{50D3AD09-E630-4B25-910B-BBCDDD1AABCE}" type="parTrans" cxnId="{6E8CDE75-3E0C-4C78-85C6-0F874F04E84E}">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5730B428-895F-4AAD-97CA-D7B180F9FFB9}" type="sibTrans" cxnId="{6E8CDE75-3E0C-4C78-85C6-0F874F04E84E}">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A1CD2272-8979-4D1C-B692-BA942E3AD4F7}">
      <dgm:prSet phldrT="[文本]" custT="1"/>
      <dgm:spPr/>
      <dgm:t>
        <a:bodyPr/>
        <a:lstStyle/>
        <a:p>
          <a:r>
            <a:rPr lang="zh-CN" altLang="en-US" sz="1600" b="1" dirty="0" smtClean="0">
              <a:solidFill>
                <a:srgbClr val="008FD4"/>
              </a:solidFill>
              <a:latin typeface="微软雅黑" pitchFamily="34" charset="-122"/>
              <a:ea typeface="微软雅黑" pitchFamily="34" charset="-122"/>
            </a:rPr>
            <a:t>建 模</a:t>
          </a:r>
          <a:endParaRPr lang="zh-CN" altLang="en-US" sz="1600" b="1" dirty="0">
            <a:solidFill>
              <a:srgbClr val="008FD4"/>
            </a:solidFill>
            <a:latin typeface="微软雅黑" pitchFamily="34" charset="-122"/>
            <a:ea typeface="微软雅黑" pitchFamily="34" charset="-122"/>
          </a:endParaRPr>
        </a:p>
      </dgm:t>
    </dgm:pt>
    <dgm:pt modelId="{778312B7-51BB-4101-A7D7-3DE5230B4155}" type="parTrans" cxnId="{F8DA16F4-2BAB-4894-90A7-45E32AAE69CB}">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B7E0D04F-EC2E-4031-9FC7-0C953DC8479B}" type="sibTrans" cxnId="{F8DA16F4-2BAB-4894-90A7-45E32AAE69CB}">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AEB602F5-86E5-49F5-A1DB-61724FF74DCA}">
      <dgm:prSet phldrT="[文本]" custT="1"/>
      <dgm:spPr/>
      <dgm:t>
        <a:bodyPr/>
        <a:lstStyle/>
        <a:p>
          <a:r>
            <a:rPr lang="zh-CN" altLang="en-US" sz="1600" b="1" dirty="0" smtClean="0">
              <a:solidFill>
                <a:srgbClr val="008FD4"/>
              </a:solidFill>
              <a:effectLst/>
              <a:latin typeface="微软雅黑" pitchFamily="34" charset="-122"/>
              <a:ea typeface="微软雅黑" pitchFamily="34" charset="-122"/>
            </a:rPr>
            <a:t>虚拟化</a:t>
          </a:r>
          <a:endParaRPr lang="zh-CN" altLang="en-US" sz="1600" b="1" dirty="0">
            <a:solidFill>
              <a:srgbClr val="008FD4"/>
            </a:solidFill>
            <a:effectLst/>
            <a:latin typeface="微软雅黑" pitchFamily="34" charset="-122"/>
            <a:ea typeface="微软雅黑" pitchFamily="34" charset="-122"/>
          </a:endParaRPr>
        </a:p>
      </dgm:t>
    </dgm:pt>
    <dgm:pt modelId="{ACA009CD-8881-4A6B-9799-EC85B4F355DA}" type="sibTrans" cxnId="{64F89136-000D-4FF1-A4EF-AC9CEB918E7A}">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15FB9CB0-4BBA-4220-B6CE-3C688644F3E0}" type="parTrans" cxnId="{64F89136-000D-4FF1-A4EF-AC9CEB918E7A}">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4FE083B7-EF56-4C11-B34A-30C44FD16141}" type="pres">
      <dgm:prSet presAssocID="{DEE41F49-8E57-4B25-A34F-969089C58627}" presName="Name0" presStyleCnt="0">
        <dgm:presLayoutVars>
          <dgm:chMax val="7"/>
          <dgm:chPref val="7"/>
          <dgm:dir/>
          <dgm:animLvl val="lvl"/>
        </dgm:presLayoutVars>
      </dgm:prSet>
      <dgm:spPr/>
      <dgm:t>
        <a:bodyPr/>
        <a:lstStyle/>
        <a:p>
          <a:endParaRPr lang="zh-CN" altLang="en-US"/>
        </a:p>
      </dgm:t>
    </dgm:pt>
    <dgm:pt modelId="{7B976F0E-5A10-4A49-BF01-B1B7799CC6DB}" type="pres">
      <dgm:prSet presAssocID="{6B19C70E-D52C-4999-9001-AC6462452BA9}" presName="Accent1" presStyleCnt="0"/>
      <dgm:spPr/>
    </dgm:pt>
    <dgm:pt modelId="{C6FF425A-6406-4DAB-B842-BBE609357C71}" type="pres">
      <dgm:prSet presAssocID="{6B19C70E-D52C-4999-9001-AC6462452BA9}" presName="Accent" presStyleLbl="node1" presStyleIdx="0" presStyleCnt="3"/>
      <dgm:spPr>
        <a:solidFill>
          <a:srgbClr val="00B0F0">
            <a:alpha val="87059"/>
          </a:srgbClr>
        </a:solidFill>
      </dgm:spPr>
      <dgm:t>
        <a:bodyPr/>
        <a:lstStyle/>
        <a:p>
          <a:endParaRPr lang="zh-CN" altLang="en-US"/>
        </a:p>
      </dgm:t>
    </dgm:pt>
    <dgm:pt modelId="{C37BE764-19E4-450B-B2FC-A2352CFD9399}" type="pres">
      <dgm:prSet presAssocID="{6B19C70E-D52C-4999-9001-AC6462452BA9}" presName="Parent1" presStyleLbl="revTx" presStyleIdx="0" presStyleCnt="3">
        <dgm:presLayoutVars>
          <dgm:chMax val="1"/>
          <dgm:chPref val="1"/>
          <dgm:bulletEnabled val="1"/>
        </dgm:presLayoutVars>
      </dgm:prSet>
      <dgm:spPr/>
      <dgm:t>
        <a:bodyPr/>
        <a:lstStyle/>
        <a:p>
          <a:endParaRPr lang="zh-CN" altLang="en-US"/>
        </a:p>
      </dgm:t>
    </dgm:pt>
    <dgm:pt modelId="{E8472D62-F4E7-4DF1-A216-2B71BE436F74}" type="pres">
      <dgm:prSet presAssocID="{AEB602F5-86E5-49F5-A1DB-61724FF74DCA}" presName="Accent2" presStyleCnt="0"/>
      <dgm:spPr/>
    </dgm:pt>
    <dgm:pt modelId="{01A7E947-E6D2-4982-8259-6354C7932A4A}" type="pres">
      <dgm:prSet presAssocID="{AEB602F5-86E5-49F5-A1DB-61724FF74DCA}" presName="Accent" presStyleLbl="node1" presStyleIdx="1" presStyleCnt="3"/>
      <dgm:spPr>
        <a:solidFill>
          <a:srgbClr val="00B0F0">
            <a:alpha val="87059"/>
          </a:srgbClr>
        </a:solidFill>
        <a:ln>
          <a:solidFill>
            <a:schemeClr val="bg1"/>
          </a:solidFill>
        </a:ln>
      </dgm:spPr>
      <dgm:t>
        <a:bodyPr/>
        <a:lstStyle/>
        <a:p>
          <a:endParaRPr lang="zh-CN" altLang="en-US"/>
        </a:p>
      </dgm:t>
    </dgm:pt>
    <dgm:pt modelId="{C67D75A8-5427-4066-B490-10F1C4234E3C}" type="pres">
      <dgm:prSet presAssocID="{AEB602F5-86E5-49F5-A1DB-61724FF74DCA}" presName="Parent2" presStyleLbl="revTx" presStyleIdx="1" presStyleCnt="3">
        <dgm:presLayoutVars>
          <dgm:chMax val="1"/>
          <dgm:chPref val="1"/>
          <dgm:bulletEnabled val="1"/>
        </dgm:presLayoutVars>
      </dgm:prSet>
      <dgm:spPr/>
      <dgm:t>
        <a:bodyPr/>
        <a:lstStyle/>
        <a:p>
          <a:endParaRPr lang="zh-CN" altLang="en-US"/>
        </a:p>
      </dgm:t>
    </dgm:pt>
    <dgm:pt modelId="{2E6B5BFE-2A20-449A-B64D-E99CC4EF826C}" type="pres">
      <dgm:prSet presAssocID="{A1CD2272-8979-4D1C-B692-BA942E3AD4F7}" presName="Accent3" presStyleCnt="0"/>
      <dgm:spPr/>
    </dgm:pt>
    <dgm:pt modelId="{D43F0D0F-7DA2-40BE-8413-1CCFC4C8367A}" type="pres">
      <dgm:prSet presAssocID="{A1CD2272-8979-4D1C-B692-BA942E3AD4F7}" presName="Accent" presStyleLbl="node1" presStyleIdx="2" presStyleCnt="3"/>
      <dgm:spPr>
        <a:solidFill>
          <a:srgbClr val="00B0F0">
            <a:alpha val="87059"/>
          </a:srgbClr>
        </a:solidFill>
        <a:ln>
          <a:solidFill>
            <a:schemeClr val="bg1"/>
          </a:solidFill>
        </a:ln>
      </dgm:spPr>
      <dgm:t>
        <a:bodyPr/>
        <a:lstStyle/>
        <a:p>
          <a:endParaRPr lang="zh-CN" altLang="en-US"/>
        </a:p>
      </dgm:t>
    </dgm:pt>
    <dgm:pt modelId="{0829F7F7-C552-487C-94A6-7A53E0559E90}" type="pres">
      <dgm:prSet presAssocID="{A1CD2272-8979-4D1C-B692-BA942E3AD4F7}" presName="Parent3" presStyleLbl="revTx" presStyleIdx="2" presStyleCnt="3">
        <dgm:presLayoutVars>
          <dgm:chMax val="1"/>
          <dgm:chPref val="1"/>
          <dgm:bulletEnabled val="1"/>
        </dgm:presLayoutVars>
      </dgm:prSet>
      <dgm:spPr/>
      <dgm:t>
        <a:bodyPr/>
        <a:lstStyle/>
        <a:p>
          <a:endParaRPr lang="zh-CN" altLang="en-US"/>
        </a:p>
      </dgm:t>
    </dgm:pt>
  </dgm:ptLst>
  <dgm:cxnLst>
    <dgm:cxn modelId="{3E013B1A-3B53-42D6-967F-9485DDBA3D54}" type="presOf" srcId="{6B19C70E-D52C-4999-9001-AC6462452BA9}" destId="{C37BE764-19E4-450B-B2FC-A2352CFD9399}" srcOrd="0" destOrd="0" presId="urn:microsoft.com/office/officeart/2009/layout/CircleArrowProcess"/>
    <dgm:cxn modelId="{98A7550A-EC44-49A0-8CC2-9B1317AC8B7E}" type="presOf" srcId="{A1CD2272-8979-4D1C-B692-BA942E3AD4F7}" destId="{0829F7F7-C552-487C-94A6-7A53E0559E90}" srcOrd="0" destOrd="0" presId="urn:microsoft.com/office/officeart/2009/layout/CircleArrowProcess"/>
    <dgm:cxn modelId="{3E07E640-58BC-43D2-B434-31BE6C358B5F}" type="presOf" srcId="{AEB602F5-86E5-49F5-A1DB-61724FF74DCA}" destId="{C67D75A8-5427-4066-B490-10F1C4234E3C}" srcOrd="0" destOrd="0" presId="urn:microsoft.com/office/officeart/2009/layout/CircleArrowProcess"/>
    <dgm:cxn modelId="{E4A911C8-A55C-4E4F-AF2A-355565D9EF5C}" type="presOf" srcId="{DEE41F49-8E57-4B25-A34F-969089C58627}" destId="{4FE083B7-EF56-4C11-B34A-30C44FD16141}" srcOrd="0" destOrd="0" presId="urn:microsoft.com/office/officeart/2009/layout/CircleArrowProcess"/>
    <dgm:cxn modelId="{64F89136-000D-4FF1-A4EF-AC9CEB918E7A}" srcId="{DEE41F49-8E57-4B25-A34F-969089C58627}" destId="{AEB602F5-86E5-49F5-A1DB-61724FF74DCA}" srcOrd="1" destOrd="0" parTransId="{15FB9CB0-4BBA-4220-B6CE-3C688644F3E0}" sibTransId="{ACA009CD-8881-4A6B-9799-EC85B4F355DA}"/>
    <dgm:cxn modelId="{F8DA16F4-2BAB-4894-90A7-45E32AAE69CB}" srcId="{DEE41F49-8E57-4B25-A34F-969089C58627}" destId="{A1CD2272-8979-4D1C-B692-BA942E3AD4F7}" srcOrd="2" destOrd="0" parTransId="{778312B7-51BB-4101-A7D7-3DE5230B4155}" sibTransId="{B7E0D04F-EC2E-4031-9FC7-0C953DC8479B}"/>
    <dgm:cxn modelId="{6E8CDE75-3E0C-4C78-85C6-0F874F04E84E}" srcId="{DEE41F49-8E57-4B25-A34F-969089C58627}" destId="{6B19C70E-D52C-4999-9001-AC6462452BA9}" srcOrd="0" destOrd="0" parTransId="{50D3AD09-E630-4B25-910B-BBCDDD1AABCE}" sibTransId="{5730B428-895F-4AAD-97CA-D7B180F9FFB9}"/>
    <dgm:cxn modelId="{69493E76-A0F4-4824-97F6-71BFDC1F1824}" type="presParOf" srcId="{4FE083B7-EF56-4C11-B34A-30C44FD16141}" destId="{7B976F0E-5A10-4A49-BF01-B1B7799CC6DB}" srcOrd="0" destOrd="0" presId="urn:microsoft.com/office/officeart/2009/layout/CircleArrowProcess"/>
    <dgm:cxn modelId="{B3E4E6DA-4983-47EE-9976-064E33A69F34}" type="presParOf" srcId="{7B976F0E-5A10-4A49-BF01-B1B7799CC6DB}" destId="{C6FF425A-6406-4DAB-B842-BBE609357C71}" srcOrd="0" destOrd="0" presId="urn:microsoft.com/office/officeart/2009/layout/CircleArrowProcess"/>
    <dgm:cxn modelId="{2CBB2230-A808-437B-8C28-172C843A3C02}" type="presParOf" srcId="{4FE083B7-EF56-4C11-B34A-30C44FD16141}" destId="{C37BE764-19E4-450B-B2FC-A2352CFD9399}" srcOrd="1" destOrd="0" presId="urn:microsoft.com/office/officeart/2009/layout/CircleArrowProcess"/>
    <dgm:cxn modelId="{D9673DFD-72ED-4F12-AB69-00C1AA914D90}" type="presParOf" srcId="{4FE083B7-EF56-4C11-B34A-30C44FD16141}" destId="{E8472D62-F4E7-4DF1-A216-2B71BE436F74}" srcOrd="2" destOrd="0" presId="urn:microsoft.com/office/officeart/2009/layout/CircleArrowProcess"/>
    <dgm:cxn modelId="{A7160CC3-F59E-4136-BBD2-ACA973D17A6A}" type="presParOf" srcId="{E8472D62-F4E7-4DF1-A216-2B71BE436F74}" destId="{01A7E947-E6D2-4982-8259-6354C7932A4A}" srcOrd="0" destOrd="0" presId="urn:microsoft.com/office/officeart/2009/layout/CircleArrowProcess"/>
    <dgm:cxn modelId="{FC35E18A-EB50-433C-95D2-4F2E48454288}" type="presParOf" srcId="{4FE083B7-EF56-4C11-B34A-30C44FD16141}" destId="{C67D75A8-5427-4066-B490-10F1C4234E3C}" srcOrd="3" destOrd="0" presId="urn:microsoft.com/office/officeart/2009/layout/CircleArrowProcess"/>
    <dgm:cxn modelId="{91F423C6-676D-4FB9-B02A-40B762F1F623}" type="presParOf" srcId="{4FE083B7-EF56-4C11-B34A-30C44FD16141}" destId="{2E6B5BFE-2A20-449A-B64D-E99CC4EF826C}" srcOrd="4" destOrd="0" presId="urn:microsoft.com/office/officeart/2009/layout/CircleArrowProcess"/>
    <dgm:cxn modelId="{5E5DC05E-40C6-48DD-8FC2-8302276D38E0}" type="presParOf" srcId="{2E6B5BFE-2A20-449A-B64D-E99CC4EF826C}" destId="{D43F0D0F-7DA2-40BE-8413-1CCFC4C8367A}" srcOrd="0" destOrd="0" presId="urn:microsoft.com/office/officeart/2009/layout/CircleArrowProcess"/>
    <dgm:cxn modelId="{3A1B38B5-C783-4466-8D8D-98C7D42DACA3}" type="presParOf" srcId="{4FE083B7-EF56-4C11-B34A-30C44FD16141}" destId="{0829F7F7-C552-487C-94A6-7A53E0559E90}" srcOrd="5"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41F49-8E57-4B25-A34F-969089C5862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6B19C70E-D52C-4999-9001-AC6462452BA9}">
      <dgm:prSet phldrT="[文本]" custT="1"/>
      <dgm:spPr/>
      <dgm:t>
        <a:bodyPr/>
        <a:lstStyle/>
        <a:p>
          <a:r>
            <a:rPr lang="zh-CN" altLang="en-US" sz="1600" b="1" dirty="0" smtClean="0">
              <a:solidFill>
                <a:srgbClr val="008FD4"/>
              </a:solidFill>
              <a:latin typeface="微软雅黑" pitchFamily="34" charset="-122"/>
              <a:ea typeface="微软雅黑" pitchFamily="34" charset="-122"/>
            </a:rPr>
            <a:t>人脸识别</a:t>
          </a:r>
          <a:endParaRPr lang="zh-CN" altLang="en-US" sz="1600" b="1" dirty="0">
            <a:solidFill>
              <a:srgbClr val="008FD4"/>
            </a:solidFill>
            <a:latin typeface="微软雅黑" pitchFamily="34" charset="-122"/>
            <a:ea typeface="微软雅黑" pitchFamily="34" charset="-122"/>
          </a:endParaRPr>
        </a:p>
      </dgm:t>
    </dgm:pt>
    <dgm:pt modelId="{50D3AD09-E630-4B25-910B-BBCDDD1AABCE}" type="parTrans" cxnId="{6E8CDE75-3E0C-4C78-85C6-0F874F04E84E}">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5730B428-895F-4AAD-97CA-D7B180F9FFB9}" type="sibTrans" cxnId="{6E8CDE75-3E0C-4C78-85C6-0F874F04E84E}">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A1CD2272-8979-4D1C-B692-BA942E3AD4F7}">
      <dgm:prSet phldrT="[文本]" custT="1"/>
      <dgm:spPr/>
      <dgm:t>
        <a:bodyPr/>
        <a:lstStyle/>
        <a:p>
          <a:r>
            <a:rPr lang="zh-CN" altLang="en-US" sz="1600" b="1" dirty="0" smtClean="0">
              <a:solidFill>
                <a:srgbClr val="008FD4"/>
              </a:solidFill>
              <a:latin typeface="微软雅黑" pitchFamily="34" charset="-122"/>
              <a:ea typeface="微软雅黑" pitchFamily="34" charset="-122"/>
            </a:rPr>
            <a:t>大数据</a:t>
          </a:r>
          <a:endParaRPr lang="zh-CN" altLang="en-US" sz="1600" b="1" dirty="0">
            <a:solidFill>
              <a:srgbClr val="008FD4"/>
            </a:solidFill>
            <a:latin typeface="微软雅黑" pitchFamily="34" charset="-122"/>
            <a:ea typeface="微软雅黑" pitchFamily="34" charset="-122"/>
          </a:endParaRPr>
        </a:p>
      </dgm:t>
    </dgm:pt>
    <dgm:pt modelId="{778312B7-51BB-4101-A7D7-3DE5230B4155}" type="parTrans" cxnId="{F8DA16F4-2BAB-4894-90A7-45E32AAE69CB}">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B7E0D04F-EC2E-4031-9FC7-0C953DC8479B}" type="sibTrans" cxnId="{F8DA16F4-2BAB-4894-90A7-45E32AAE69CB}">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4FE083B7-EF56-4C11-B34A-30C44FD16141}" type="pres">
      <dgm:prSet presAssocID="{DEE41F49-8E57-4B25-A34F-969089C58627}" presName="Name0" presStyleCnt="0">
        <dgm:presLayoutVars>
          <dgm:chMax val="7"/>
          <dgm:chPref val="7"/>
          <dgm:dir/>
          <dgm:animLvl val="lvl"/>
        </dgm:presLayoutVars>
      </dgm:prSet>
      <dgm:spPr/>
      <dgm:t>
        <a:bodyPr/>
        <a:lstStyle/>
        <a:p>
          <a:endParaRPr lang="zh-CN" altLang="en-US"/>
        </a:p>
      </dgm:t>
    </dgm:pt>
    <dgm:pt modelId="{7B976F0E-5A10-4A49-BF01-B1B7799CC6DB}" type="pres">
      <dgm:prSet presAssocID="{6B19C70E-D52C-4999-9001-AC6462452BA9}" presName="Accent1" presStyleCnt="0"/>
      <dgm:spPr/>
    </dgm:pt>
    <dgm:pt modelId="{C6FF425A-6406-4DAB-B842-BBE609357C71}" type="pres">
      <dgm:prSet presAssocID="{6B19C70E-D52C-4999-9001-AC6462452BA9}" presName="Accent" presStyleLbl="node1" presStyleIdx="0" presStyleCnt="2" custLinFactNeighborX="-579"/>
      <dgm:spPr>
        <a:solidFill>
          <a:srgbClr val="00B0F0">
            <a:alpha val="87059"/>
          </a:srgbClr>
        </a:solidFill>
      </dgm:spPr>
      <dgm:t>
        <a:bodyPr/>
        <a:lstStyle/>
        <a:p>
          <a:endParaRPr lang="zh-CN" altLang="en-US"/>
        </a:p>
      </dgm:t>
    </dgm:pt>
    <dgm:pt modelId="{C37BE764-19E4-450B-B2FC-A2352CFD9399}" type="pres">
      <dgm:prSet presAssocID="{6B19C70E-D52C-4999-9001-AC6462452BA9}" presName="Parent1" presStyleLbl="revTx" presStyleIdx="0" presStyleCnt="2">
        <dgm:presLayoutVars>
          <dgm:chMax val="1"/>
          <dgm:chPref val="1"/>
          <dgm:bulletEnabled val="1"/>
        </dgm:presLayoutVars>
      </dgm:prSet>
      <dgm:spPr/>
      <dgm:t>
        <a:bodyPr/>
        <a:lstStyle/>
        <a:p>
          <a:endParaRPr lang="zh-CN" altLang="en-US"/>
        </a:p>
      </dgm:t>
    </dgm:pt>
    <dgm:pt modelId="{D7DF45C9-F8D9-498A-8026-7DEEE0E5EFC9}" type="pres">
      <dgm:prSet presAssocID="{A1CD2272-8979-4D1C-B692-BA942E3AD4F7}" presName="Accent2" presStyleCnt="0"/>
      <dgm:spPr/>
    </dgm:pt>
    <dgm:pt modelId="{D43F0D0F-7DA2-40BE-8413-1CCFC4C8367A}" type="pres">
      <dgm:prSet presAssocID="{A1CD2272-8979-4D1C-B692-BA942E3AD4F7}" presName="Accent" presStyleLbl="node1" presStyleIdx="1" presStyleCnt="2"/>
      <dgm:spPr>
        <a:solidFill>
          <a:srgbClr val="00B0F0">
            <a:alpha val="87059"/>
          </a:srgbClr>
        </a:solidFill>
        <a:ln>
          <a:solidFill>
            <a:schemeClr val="bg1"/>
          </a:solidFill>
        </a:ln>
      </dgm:spPr>
      <dgm:t>
        <a:bodyPr/>
        <a:lstStyle/>
        <a:p>
          <a:endParaRPr lang="zh-CN" altLang="en-US"/>
        </a:p>
      </dgm:t>
    </dgm:pt>
    <dgm:pt modelId="{CBF714FC-1092-4D15-8F02-796C51FC8666}" type="pres">
      <dgm:prSet presAssocID="{A1CD2272-8979-4D1C-B692-BA942E3AD4F7}" presName="Parent2" presStyleLbl="revTx" presStyleIdx="1" presStyleCnt="2">
        <dgm:presLayoutVars>
          <dgm:chMax val="1"/>
          <dgm:chPref val="1"/>
          <dgm:bulletEnabled val="1"/>
        </dgm:presLayoutVars>
      </dgm:prSet>
      <dgm:spPr/>
      <dgm:t>
        <a:bodyPr/>
        <a:lstStyle/>
        <a:p>
          <a:endParaRPr lang="zh-CN" altLang="en-US"/>
        </a:p>
      </dgm:t>
    </dgm:pt>
  </dgm:ptLst>
  <dgm:cxnLst>
    <dgm:cxn modelId="{59917785-C7AE-456C-9E70-D7BF34EFA510}" type="presOf" srcId="{DEE41F49-8E57-4B25-A34F-969089C58627}" destId="{4FE083B7-EF56-4C11-B34A-30C44FD16141}" srcOrd="0" destOrd="0" presId="urn:microsoft.com/office/officeart/2009/layout/CircleArrowProcess"/>
    <dgm:cxn modelId="{C276A34E-9498-4CD4-ABB4-F743B60C8AD7}" type="presOf" srcId="{6B19C70E-D52C-4999-9001-AC6462452BA9}" destId="{C37BE764-19E4-450B-B2FC-A2352CFD9399}" srcOrd="0" destOrd="0" presId="urn:microsoft.com/office/officeart/2009/layout/CircleArrowProcess"/>
    <dgm:cxn modelId="{D003ACA0-D067-4E74-9198-FA9564260FFF}" type="presOf" srcId="{A1CD2272-8979-4D1C-B692-BA942E3AD4F7}" destId="{CBF714FC-1092-4D15-8F02-796C51FC8666}" srcOrd="0" destOrd="0" presId="urn:microsoft.com/office/officeart/2009/layout/CircleArrowProcess"/>
    <dgm:cxn modelId="{F8DA16F4-2BAB-4894-90A7-45E32AAE69CB}" srcId="{DEE41F49-8E57-4B25-A34F-969089C58627}" destId="{A1CD2272-8979-4D1C-B692-BA942E3AD4F7}" srcOrd="1" destOrd="0" parTransId="{778312B7-51BB-4101-A7D7-3DE5230B4155}" sibTransId="{B7E0D04F-EC2E-4031-9FC7-0C953DC8479B}"/>
    <dgm:cxn modelId="{6E8CDE75-3E0C-4C78-85C6-0F874F04E84E}" srcId="{DEE41F49-8E57-4B25-A34F-969089C58627}" destId="{6B19C70E-D52C-4999-9001-AC6462452BA9}" srcOrd="0" destOrd="0" parTransId="{50D3AD09-E630-4B25-910B-BBCDDD1AABCE}" sibTransId="{5730B428-895F-4AAD-97CA-D7B180F9FFB9}"/>
    <dgm:cxn modelId="{9F0DC198-12EF-49A2-93EE-DD4096E29689}" type="presParOf" srcId="{4FE083B7-EF56-4C11-B34A-30C44FD16141}" destId="{7B976F0E-5A10-4A49-BF01-B1B7799CC6DB}" srcOrd="0" destOrd="0" presId="urn:microsoft.com/office/officeart/2009/layout/CircleArrowProcess"/>
    <dgm:cxn modelId="{75C90F97-2489-4685-A133-16C613E6B45A}" type="presParOf" srcId="{7B976F0E-5A10-4A49-BF01-B1B7799CC6DB}" destId="{C6FF425A-6406-4DAB-B842-BBE609357C71}" srcOrd="0" destOrd="0" presId="urn:microsoft.com/office/officeart/2009/layout/CircleArrowProcess"/>
    <dgm:cxn modelId="{81EA965B-B785-4E72-AD72-A1DFD4D23010}" type="presParOf" srcId="{4FE083B7-EF56-4C11-B34A-30C44FD16141}" destId="{C37BE764-19E4-450B-B2FC-A2352CFD9399}" srcOrd="1" destOrd="0" presId="urn:microsoft.com/office/officeart/2009/layout/CircleArrowProcess"/>
    <dgm:cxn modelId="{9DFC5850-45AE-454B-8D3B-EB2E4AEF2CEB}" type="presParOf" srcId="{4FE083B7-EF56-4C11-B34A-30C44FD16141}" destId="{D7DF45C9-F8D9-498A-8026-7DEEE0E5EFC9}" srcOrd="2" destOrd="0" presId="urn:microsoft.com/office/officeart/2009/layout/CircleArrowProcess"/>
    <dgm:cxn modelId="{6C3228E6-59FD-456D-A5B9-417E6B83DBE3}" type="presParOf" srcId="{D7DF45C9-F8D9-498A-8026-7DEEE0E5EFC9}" destId="{D43F0D0F-7DA2-40BE-8413-1CCFC4C8367A}" srcOrd="0" destOrd="0" presId="urn:microsoft.com/office/officeart/2009/layout/CircleArrowProcess"/>
    <dgm:cxn modelId="{2D1DDF88-8C75-47D5-8AEC-27EFE0865F73}" type="presParOf" srcId="{4FE083B7-EF56-4C11-B34A-30C44FD16141}" destId="{CBF714FC-1092-4D15-8F02-796C51FC8666}" srcOrd="3"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E41F49-8E57-4B25-A34F-969089C5862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6B19C70E-D52C-4999-9001-AC6462452BA9}">
      <dgm:prSet phldrT="[文本]" custT="1"/>
      <dgm:spPr/>
      <dgm:t>
        <a:bodyPr/>
        <a:lstStyle/>
        <a:p>
          <a:r>
            <a:rPr lang="zh-CN" altLang="en-US" sz="1600" b="1" dirty="0" smtClean="0">
              <a:solidFill>
                <a:srgbClr val="008FD4"/>
              </a:solidFill>
              <a:latin typeface="微软雅黑" pitchFamily="34" charset="-122"/>
              <a:ea typeface="微软雅黑" pitchFamily="34" charset="-122"/>
            </a:rPr>
            <a:t>物联网</a:t>
          </a:r>
          <a:endParaRPr lang="zh-CN" altLang="en-US" sz="1600" b="1" dirty="0">
            <a:solidFill>
              <a:srgbClr val="008FD4"/>
            </a:solidFill>
            <a:latin typeface="微软雅黑" pitchFamily="34" charset="-122"/>
            <a:ea typeface="微软雅黑" pitchFamily="34" charset="-122"/>
          </a:endParaRPr>
        </a:p>
      </dgm:t>
    </dgm:pt>
    <dgm:pt modelId="{50D3AD09-E630-4B25-910B-BBCDDD1AABCE}" type="parTrans" cxnId="{6E8CDE75-3E0C-4C78-85C6-0F874F04E84E}">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5730B428-895F-4AAD-97CA-D7B180F9FFB9}" type="sibTrans" cxnId="{6E8CDE75-3E0C-4C78-85C6-0F874F04E84E}">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A1CD2272-8979-4D1C-B692-BA942E3AD4F7}">
      <dgm:prSet phldrT="[文本]" custT="1"/>
      <dgm:spPr/>
      <dgm:t>
        <a:bodyPr/>
        <a:lstStyle/>
        <a:p>
          <a:r>
            <a:rPr lang="en-US" altLang="zh-CN" sz="1600" b="1" dirty="0" smtClean="0">
              <a:solidFill>
                <a:srgbClr val="008FD4"/>
              </a:solidFill>
              <a:latin typeface="微软雅黑" pitchFamily="34" charset="-122"/>
              <a:ea typeface="微软雅黑" pitchFamily="34" charset="-122"/>
            </a:rPr>
            <a:t>4G/Pre5G</a:t>
          </a:r>
          <a:endParaRPr lang="zh-CN" altLang="en-US" sz="1600" b="1" dirty="0">
            <a:solidFill>
              <a:srgbClr val="008FD4"/>
            </a:solidFill>
            <a:latin typeface="微软雅黑" pitchFamily="34" charset="-122"/>
            <a:ea typeface="微软雅黑" pitchFamily="34" charset="-122"/>
          </a:endParaRPr>
        </a:p>
      </dgm:t>
    </dgm:pt>
    <dgm:pt modelId="{778312B7-51BB-4101-A7D7-3DE5230B4155}" type="parTrans" cxnId="{F8DA16F4-2BAB-4894-90A7-45E32AAE69CB}">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B7E0D04F-EC2E-4031-9FC7-0C953DC8479B}" type="sibTrans" cxnId="{F8DA16F4-2BAB-4894-90A7-45E32AAE69CB}">
      <dgm:prSet/>
      <dgm:spPr/>
      <dgm:t>
        <a:bodyPr/>
        <a:lstStyle/>
        <a:p>
          <a:endParaRPr lang="zh-CN" altLang="en-US" sz="2400" b="0">
            <a:solidFill>
              <a:schemeClr val="bg2">
                <a:lumMod val="25000"/>
              </a:schemeClr>
            </a:solidFill>
            <a:latin typeface="微软雅黑" pitchFamily="34" charset="-122"/>
            <a:ea typeface="微软雅黑" pitchFamily="34" charset="-122"/>
          </a:endParaRPr>
        </a:p>
      </dgm:t>
    </dgm:pt>
    <dgm:pt modelId="{4FE083B7-EF56-4C11-B34A-30C44FD16141}" type="pres">
      <dgm:prSet presAssocID="{DEE41F49-8E57-4B25-A34F-969089C58627}" presName="Name0" presStyleCnt="0">
        <dgm:presLayoutVars>
          <dgm:chMax val="7"/>
          <dgm:chPref val="7"/>
          <dgm:dir/>
          <dgm:animLvl val="lvl"/>
        </dgm:presLayoutVars>
      </dgm:prSet>
      <dgm:spPr/>
      <dgm:t>
        <a:bodyPr/>
        <a:lstStyle/>
        <a:p>
          <a:endParaRPr lang="zh-CN" altLang="en-US"/>
        </a:p>
      </dgm:t>
    </dgm:pt>
    <dgm:pt modelId="{7B976F0E-5A10-4A49-BF01-B1B7799CC6DB}" type="pres">
      <dgm:prSet presAssocID="{6B19C70E-D52C-4999-9001-AC6462452BA9}" presName="Accent1" presStyleCnt="0"/>
      <dgm:spPr/>
    </dgm:pt>
    <dgm:pt modelId="{C6FF425A-6406-4DAB-B842-BBE609357C71}" type="pres">
      <dgm:prSet presAssocID="{6B19C70E-D52C-4999-9001-AC6462452BA9}" presName="Accent" presStyleLbl="node1" presStyleIdx="0" presStyleCnt="2"/>
      <dgm:spPr>
        <a:solidFill>
          <a:srgbClr val="00B0F0">
            <a:alpha val="87059"/>
          </a:srgbClr>
        </a:solidFill>
      </dgm:spPr>
      <dgm:t>
        <a:bodyPr/>
        <a:lstStyle/>
        <a:p>
          <a:endParaRPr lang="zh-CN" altLang="en-US"/>
        </a:p>
      </dgm:t>
    </dgm:pt>
    <dgm:pt modelId="{C37BE764-19E4-450B-B2FC-A2352CFD9399}" type="pres">
      <dgm:prSet presAssocID="{6B19C70E-D52C-4999-9001-AC6462452BA9}" presName="Parent1" presStyleLbl="revTx" presStyleIdx="0" presStyleCnt="2">
        <dgm:presLayoutVars>
          <dgm:chMax val="1"/>
          <dgm:chPref val="1"/>
          <dgm:bulletEnabled val="1"/>
        </dgm:presLayoutVars>
      </dgm:prSet>
      <dgm:spPr/>
      <dgm:t>
        <a:bodyPr/>
        <a:lstStyle/>
        <a:p>
          <a:endParaRPr lang="zh-CN" altLang="en-US"/>
        </a:p>
      </dgm:t>
    </dgm:pt>
    <dgm:pt modelId="{D7DF45C9-F8D9-498A-8026-7DEEE0E5EFC9}" type="pres">
      <dgm:prSet presAssocID="{A1CD2272-8979-4D1C-B692-BA942E3AD4F7}" presName="Accent2" presStyleCnt="0"/>
      <dgm:spPr/>
    </dgm:pt>
    <dgm:pt modelId="{D43F0D0F-7DA2-40BE-8413-1CCFC4C8367A}" type="pres">
      <dgm:prSet presAssocID="{A1CD2272-8979-4D1C-B692-BA942E3AD4F7}" presName="Accent" presStyleLbl="node1" presStyleIdx="1" presStyleCnt="2"/>
      <dgm:spPr>
        <a:solidFill>
          <a:srgbClr val="00B0F0">
            <a:alpha val="87059"/>
          </a:srgbClr>
        </a:solidFill>
        <a:ln>
          <a:solidFill>
            <a:schemeClr val="bg1"/>
          </a:solidFill>
        </a:ln>
      </dgm:spPr>
      <dgm:t>
        <a:bodyPr/>
        <a:lstStyle/>
        <a:p>
          <a:endParaRPr lang="zh-CN" altLang="en-US"/>
        </a:p>
      </dgm:t>
    </dgm:pt>
    <dgm:pt modelId="{CBF714FC-1092-4D15-8F02-796C51FC8666}" type="pres">
      <dgm:prSet presAssocID="{A1CD2272-8979-4D1C-B692-BA942E3AD4F7}" presName="Parent2" presStyleLbl="revTx" presStyleIdx="1" presStyleCnt="2">
        <dgm:presLayoutVars>
          <dgm:chMax val="1"/>
          <dgm:chPref val="1"/>
          <dgm:bulletEnabled val="1"/>
        </dgm:presLayoutVars>
      </dgm:prSet>
      <dgm:spPr/>
      <dgm:t>
        <a:bodyPr/>
        <a:lstStyle/>
        <a:p>
          <a:endParaRPr lang="zh-CN" altLang="en-US"/>
        </a:p>
      </dgm:t>
    </dgm:pt>
  </dgm:ptLst>
  <dgm:cxnLst>
    <dgm:cxn modelId="{58121B33-A48C-469C-A39F-1523640F0DC1}" type="presOf" srcId="{A1CD2272-8979-4D1C-B692-BA942E3AD4F7}" destId="{CBF714FC-1092-4D15-8F02-796C51FC8666}" srcOrd="0" destOrd="0" presId="urn:microsoft.com/office/officeart/2009/layout/CircleArrowProcess"/>
    <dgm:cxn modelId="{458E6F04-0A22-481E-B891-FA5471E62003}" type="presOf" srcId="{6B19C70E-D52C-4999-9001-AC6462452BA9}" destId="{C37BE764-19E4-450B-B2FC-A2352CFD9399}" srcOrd="0" destOrd="0" presId="urn:microsoft.com/office/officeart/2009/layout/CircleArrowProcess"/>
    <dgm:cxn modelId="{3FFFB7E9-8CA1-4560-94D0-4BC6D6C4174B}" type="presOf" srcId="{DEE41F49-8E57-4B25-A34F-969089C58627}" destId="{4FE083B7-EF56-4C11-B34A-30C44FD16141}" srcOrd="0" destOrd="0" presId="urn:microsoft.com/office/officeart/2009/layout/CircleArrowProcess"/>
    <dgm:cxn modelId="{F8DA16F4-2BAB-4894-90A7-45E32AAE69CB}" srcId="{DEE41F49-8E57-4B25-A34F-969089C58627}" destId="{A1CD2272-8979-4D1C-B692-BA942E3AD4F7}" srcOrd="1" destOrd="0" parTransId="{778312B7-51BB-4101-A7D7-3DE5230B4155}" sibTransId="{B7E0D04F-EC2E-4031-9FC7-0C953DC8479B}"/>
    <dgm:cxn modelId="{6E8CDE75-3E0C-4C78-85C6-0F874F04E84E}" srcId="{DEE41F49-8E57-4B25-A34F-969089C58627}" destId="{6B19C70E-D52C-4999-9001-AC6462452BA9}" srcOrd="0" destOrd="0" parTransId="{50D3AD09-E630-4B25-910B-BBCDDD1AABCE}" sibTransId="{5730B428-895F-4AAD-97CA-D7B180F9FFB9}"/>
    <dgm:cxn modelId="{6DD24460-E348-40C5-82D7-9109AB764976}" type="presParOf" srcId="{4FE083B7-EF56-4C11-B34A-30C44FD16141}" destId="{7B976F0E-5A10-4A49-BF01-B1B7799CC6DB}" srcOrd="0" destOrd="0" presId="urn:microsoft.com/office/officeart/2009/layout/CircleArrowProcess"/>
    <dgm:cxn modelId="{0C550392-C59C-419F-925B-A071C91D2A21}" type="presParOf" srcId="{7B976F0E-5A10-4A49-BF01-B1B7799CC6DB}" destId="{C6FF425A-6406-4DAB-B842-BBE609357C71}" srcOrd="0" destOrd="0" presId="urn:microsoft.com/office/officeart/2009/layout/CircleArrowProcess"/>
    <dgm:cxn modelId="{0E87C6B2-9762-4E11-B5AE-E777B56212FF}" type="presParOf" srcId="{4FE083B7-EF56-4C11-B34A-30C44FD16141}" destId="{C37BE764-19E4-450B-B2FC-A2352CFD9399}" srcOrd="1" destOrd="0" presId="urn:microsoft.com/office/officeart/2009/layout/CircleArrowProcess"/>
    <dgm:cxn modelId="{82EF76DB-17BF-40B5-B86C-EFCF524571FE}" type="presParOf" srcId="{4FE083B7-EF56-4C11-B34A-30C44FD16141}" destId="{D7DF45C9-F8D9-498A-8026-7DEEE0E5EFC9}" srcOrd="2" destOrd="0" presId="urn:microsoft.com/office/officeart/2009/layout/CircleArrowProcess"/>
    <dgm:cxn modelId="{C0A1D8DA-5FBE-4EEC-A137-15D7C78F5486}" type="presParOf" srcId="{D7DF45C9-F8D9-498A-8026-7DEEE0E5EFC9}" destId="{D43F0D0F-7DA2-40BE-8413-1CCFC4C8367A}" srcOrd="0" destOrd="0" presId="urn:microsoft.com/office/officeart/2009/layout/CircleArrowProcess"/>
    <dgm:cxn modelId="{B965475C-A88E-41AC-965E-9A8AD125A90A}" type="presParOf" srcId="{4FE083B7-EF56-4C11-B34A-30C44FD16141}" destId="{CBF714FC-1092-4D15-8F02-796C51FC8666}" srcOrd="3"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05488B-0B01-4080-91C4-7777DBBD3635}">
      <dsp:nvSpPr>
        <dsp:cNvPr id="0" name=""/>
        <dsp:cNvSpPr/>
      </dsp:nvSpPr>
      <dsp:spPr>
        <a:xfrm>
          <a:off x="1199" y="834219"/>
          <a:ext cx="2496432" cy="1772881"/>
        </a:xfrm>
        <a:prstGeom prst="ellipse">
          <a:avLst/>
        </a:prstGeom>
        <a:solidFill>
          <a:srgbClr val="993300">
            <a:alpha val="69000"/>
          </a:srgbClr>
        </a:solidFill>
        <a:ln w="127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zh-CN" altLang="en-US" sz="5700" kern="1200" dirty="0"/>
        </a:p>
      </dsp:txBody>
      <dsp:txXfrm>
        <a:off x="1199" y="834219"/>
        <a:ext cx="2496432" cy="1772881"/>
      </dsp:txXfrm>
    </dsp:sp>
    <dsp:sp modelId="{CF7E1221-A583-4CF4-9908-B40C967DAE4A}">
      <dsp:nvSpPr>
        <dsp:cNvPr id="0" name=""/>
        <dsp:cNvSpPr/>
      </dsp:nvSpPr>
      <dsp:spPr>
        <a:xfrm>
          <a:off x="2794935" y="1585424"/>
          <a:ext cx="396239" cy="332495"/>
        </a:xfrm>
        <a:prstGeom prst="rightArrow">
          <a:avLst>
            <a:gd name="adj1" fmla="val 60000"/>
            <a:gd name="adj2" fmla="val 50000"/>
          </a:avLst>
        </a:prstGeom>
        <a:solidFill>
          <a:srgbClr val="DB6A25">
            <a:alpha val="78000"/>
          </a:srgbClr>
        </a:solidFill>
        <a:ln w="12700">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794935" y="1585424"/>
        <a:ext cx="396239" cy="332495"/>
      </dsp:txXfrm>
    </dsp:sp>
    <dsp:sp modelId="{4FEB63E2-C2FB-40AC-B83E-B594020031C5}">
      <dsp:nvSpPr>
        <dsp:cNvPr id="0" name=""/>
        <dsp:cNvSpPr/>
      </dsp:nvSpPr>
      <dsp:spPr>
        <a:xfrm>
          <a:off x="3496203" y="834219"/>
          <a:ext cx="3099619" cy="1772881"/>
        </a:xfrm>
        <a:prstGeom prst="ellipse">
          <a:avLst/>
        </a:prstGeom>
        <a:solidFill>
          <a:schemeClr val="tx2">
            <a:lumMod val="75000"/>
            <a:alpha val="78000"/>
          </a:schemeClr>
        </a:solidFill>
        <a:ln w="12700" cap="flat" cmpd="sng" algn="ctr">
          <a:solidFill>
            <a:srgbClr val="5AC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zh-CN" altLang="en-US" sz="5700" kern="1200" dirty="0"/>
        </a:p>
      </dsp:txBody>
      <dsp:txXfrm>
        <a:off x="3496203" y="834219"/>
        <a:ext cx="3099619" cy="17728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F425A-6406-4DAB-B842-BBE609357C71}">
      <dsp:nvSpPr>
        <dsp:cNvPr id="0" name=""/>
        <dsp:cNvSpPr/>
      </dsp:nvSpPr>
      <dsp:spPr>
        <a:xfrm>
          <a:off x="1167439" y="1391369"/>
          <a:ext cx="2020348" cy="2020656"/>
        </a:xfrm>
        <a:prstGeom prst="circularArrow">
          <a:avLst>
            <a:gd name="adj1" fmla="val 10980"/>
            <a:gd name="adj2" fmla="val 1142322"/>
            <a:gd name="adj3" fmla="val 4500000"/>
            <a:gd name="adj4" fmla="val 10800000"/>
            <a:gd name="adj5" fmla="val 12500"/>
          </a:avLst>
        </a:prstGeom>
        <a:solidFill>
          <a:srgbClr val="00B0F0">
            <a:alpha val="87059"/>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BE764-19E4-450B-B2FC-A2352CFD9399}">
      <dsp:nvSpPr>
        <dsp:cNvPr id="0" name=""/>
        <dsp:cNvSpPr/>
      </dsp:nvSpPr>
      <dsp:spPr>
        <a:xfrm>
          <a:off x="1614002" y="2120887"/>
          <a:ext cx="1122668" cy="5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8FD4"/>
              </a:solidFill>
              <a:latin typeface="微软雅黑" pitchFamily="34" charset="-122"/>
              <a:ea typeface="微软雅黑" pitchFamily="34" charset="-122"/>
            </a:rPr>
            <a:t>节 能</a:t>
          </a:r>
          <a:endParaRPr lang="zh-CN" altLang="en-US" sz="1600" b="1" kern="1200" dirty="0">
            <a:solidFill>
              <a:srgbClr val="008FD4"/>
            </a:solidFill>
            <a:latin typeface="微软雅黑" pitchFamily="34" charset="-122"/>
            <a:ea typeface="微软雅黑" pitchFamily="34" charset="-122"/>
          </a:endParaRPr>
        </a:p>
      </dsp:txBody>
      <dsp:txXfrm>
        <a:off x="1614002" y="2120887"/>
        <a:ext cx="1122668" cy="561200"/>
      </dsp:txXfrm>
    </dsp:sp>
    <dsp:sp modelId="{01A7E947-E6D2-4982-8259-6354C7932A4A}">
      <dsp:nvSpPr>
        <dsp:cNvPr id="0" name=""/>
        <dsp:cNvSpPr/>
      </dsp:nvSpPr>
      <dsp:spPr>
        <a:xfrm>
          <a:off x="606294" y="2552385"/>
          <a:ext cx="2020348" cy="2020656"/>
        </a:xfrm>
        <a:prstGeom prst="leftCircularArrow">
          <a:avLst>
            <a:gd name="adj1" fmla="val 10980"/>
            <a:gd name="adj2" fmla="val 1142322"/>
            <a:gd name="adj3" fmla="val 6300000"/>
            <a:gd name="adj4" fmla="val 18900000"/>
            <a:gd name="adj5" fmla="val 12500"/>
          </a:avLst>
        </a:prstGeom>
        <a:solidFill>
          <a:srgbClr val="00B0F0">
            <a:alpha val="87059"/>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67D75A8-5427-4066-B490-10F1C4234E3C}">
      <dsp:nvSpPr>
        <dsp:cNvPr id="0" name=""/>
        <dsp:cNvSpPr/>
      </dsp:nvSpPr>
      <dsp:spPr>
        <a:xfrm>
          <a:off x="1055134" y="3288620"/>
          <a:ext cx="1122668" cy="5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8FD4"/>
              </a:solidFill>
              <a:effectLst/>
              <a:latin typeface="微软雅黑" pitchFamily="34" charset="-122"/>
              <a:ea typeface="微软雅黑" pitchFamily="34" charset="-122"/>
            </a:rPr>
            <a:t>虚拟化</a:t>
          </a:r>
          <a:endParaRPr lang="zh-CN" altLang="en-US" sz="1600" b="1" kern="1200" dirty="0">
            <a:solidFill>
              <a:srgbClr val="008FD4"/>
            </a:solidFill>
            <a:effectLst/>
            <a:latin typeface="微软雅黑" pitchFamily="34" charset="-122"/>
            <a:ea typeface="微软雅黑" pitchFamily="34" charset="-122"/>
          </a:endParaRPr>
        </a:p>
      </dsp:txBody>
      <dsp:txXfrm>
        <a:off x="1055134" y="3288620"/>
        <a:ext cx="1122668" cy="561200"/>
      </dsp:txXfrm>
    </dsp:sp>
    <dsp:sp modelId="{D43F0D0F-7DA2-40BE-8413-1CCFC4C8367A}">
      <dsp:nvSpPr>
        <dsp:cNvPr id="0" name=""/>
        <dsp:cNvSpPr/>
      </dsp:nvSpPr>
      <dsp:spPr>
        <a:xfrm>
          <a:off x="1311234" y="3852338"/>
          <a:ext cx="1735792" cy="1736488"/>
        </a:xfrm>
        <a:prstGeom prst="blockArc">
          <a:avLst>
            <a:gd name="adj1" fmla="val 13500000"/>
            <a:gd name="adj2" fmla="val 10800000"/>
            <a:gd name="adj3" fmla="val 12740"/>
          </a:avLst>
        </a:prstGeom>
        <a:solidFill>
          <a:srgbClr val="00B0F0">
            <a:alpha val="87059"/>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829F7F7-C552-487C-94A6-7A53E0559E90}">
      <dsp:nvSpPr>
        <dsp:cNvPr id="0" name=""/>
        <dsp:cNvSpPr/>
      </dsp:nvSpPr>
      <dsp:spPr>
        <a:xfrm>
          <a:off x="1616658" y="4458031"/>
          <a:ext cx="1122668" cy="5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8FD4"/>
              </a:solidFill>
              <a:latin typeface="微软雅黑" pitchFamily="34" charset="-122"/>
              <a:ea typeface="微软雅黑" pitchFamily="34" charset="-122"/>
            </a:rPr>
            <a:t>建 模</a:t>
          </a:r>
          <a:endParaRPr lang="zh-CN" altLang="en-US" sz="1600" b="1" kern="1200" dirty="0">
            <a:solidFill>
              <a:srgbClr val="008FD4"/>
            </a:solidFill>
            <a:latin typeface="微软雅黑" pitchFamily="34" charset="-122"/>
            <a:ea typeface="微软雅黑" pitchFamily="34" charset="-122"/>
          </a:endParaRPr>
        </a:p>
      </dsp:txBody>
      <dsp:txXfrm>
        <a:off x="1616658" y="4458031"/>
        <a:ext cx="1122668" cy="561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F425A-6406-4DAB-B842-BBE609357C71}">
      <dsp:nvSpPr>
        <dsp:cNvPr id="0" name=""/>
        <dsp:cNvSpPr/>
      </dsp:nvSpPr>
      <dsp:spPr>
        <a:xfrm>
          <a:off x="1177737" y="2768884"/>
          <a:ext cx="2357251" cy="2357318"/>
        </a:xfrm>
        <a:prstGeom prst="circularArrow">
          <a:avLst>
            <a:gd name="adj1" fmla="val 10980"/>
            <a:gd name="adj2" fmla="val 1142322"/>
            <a:gd name="adj3" fmla="val 4500000"/>
            <a:gd name="adj4" fmla="val 10800000"/>
            <a:gd name="adj5" fmla="val 12500"/>
          </a:avLst>
        </a:prstGeom>
        <a:solidFill>
          <a:srgbClr val="00B0F0">
            <a:alpha val="87059"/>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BE764-19E4-450B-B2FC-A2352CFD9399}">
      <dsp:nvSpPr>
        <dsp:cNvPr id="0" name=""/>
        <dsp:cNvSpPr/>
      </dsp:nvSpPr>
      <dsp:spPr>
        <a:xfrm>
          <a:off x="1712005" y="3622329"/>
          <a:ext cx="1315160" cy="6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8FD4"/>
              </a:solidFill>
              <a:latin typeface="微软雅黑" pitchFamily="34" charset="-122"/>
              <a:ea typeface="微软雅黑" pitchFamily="34" charset="-122"/>
            </a:rPr>
            <a:t>人脸识别</a:t>
          </a:r>
          <a:endParaRPr lang="zh-CN" altLang="en-US" sz="1600" b="1" kern="1200" dirty="0">
            <a:solidFill>
              <a:srgbClr val="008FD4"/>
            </a:solidFill>
            <a:latin typeface="微软雅黑" pitchFamily="34" charset="-122"/>
            <a:ea typeface="微软雅黑" pitchFamily="34" charset="-122"/>
          </a:endParaRPr>
        </a:p>
      </dsp:txBody>
      <dsp:txXfrm>
        <a:off x="1712005" y="3622329"/>
        <a:ext cx="1315160" cy="657502"/>
      </dsp:txXfrm>
    </dsp:sp>
    <dsp:sp modelId="{D43F0D0F-7DA2-40BE-8413-1CCFC4C8367A}">
      <dsp:nvSpPr>
        <dsp:cNvPr id="0" name=""/>
        <dsp:cNvSpPr/>
      </dsp:nvSpPr>
      <dsp:spPr>
        <a:xfrm>
          <a:off x="704793" y="4279832"/>
          <a:ext cx="2025058" cy="2025914"/>
        </a:xfrm>
        <a:prstGeom prst="blockArc">
          <a:avLst>
            <a:gd name="adj1" fmla="val 0"/>
            <a:gd name="adj2" fmla="val 18900000"/>
            <a:gd name="adj3" fmla="val 12740"/>
          </a:avLst>
        </a:prstGeom>
        <a:solidFill>
          <a:srgbClr val="00B0F0">
            <a:alpha val="87059"/>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BF714FC-1092-4D15-8F02-796C51FC8666}">
      <dsp:nvSpPr>
        <dsp:cNvPr id="0" name=""/>
        <dsp:cNvSpPr/>
      </dsp:nvSpPr>
      <dsp:spPr>
        <a:xfrm>
          <a:off x="1054425" y="4979423"/>
          <a:ext cx="1315160" cy="6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8FD4"/>
              </a:solidFill>
              <a:latin typeface="微软雅黑" pitchFamily="34" charset="-122"/>
              <a:ea typeface="微软雅黑" pitchFamily="34" charset="-122"/>
            </a:rPr>
            <a:t>大数据</a:t>
          </a:r>
          <a:endParaRPr lang="zh-CN" altLang="en-US" sz="1600" b="1" kern="1200" dirty="0">
            <a:solidFill>
              <a:srgbClr val="008FD4"/>
            </a:solidFill>
            <a:latin typeface="微软雅黑" pitchFamily="34" charset="-122"/>
            <a:ea typeface="微软雅黑" pitchFamily="34" charset="-122"/>
          </a:endParaRPr>
        </a:p>
      </dsp:txBody>
      <dsp:txXfrm>
        <a:off x="1054425" y="4979423"/>
        <a:ext cx="1315160" cy="6575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F425A-6406-4DAB-B842-BBE609357C71}">
      <dsp:nvSpPr>
        <dsp:cNvPr id="0" name=""/>
        <dsp:cNvSpPr/>
      </dsp:nvSpPr>
      <dsp:spPr>
        <a:xfrm>
          <a:off x="1191386" y="2768884"/>
          <a:ext cx="2357251" cy="2357318"/>
        </a:xfrm>
        <a:prstGeom prst="circularArrow">
          <a:avLst>
            <a:gd name="adj1" fmla="val 10980"/>
            <a:gd name="adj2" fmla="val 1142322"/>
            <a:gd name="adj3" fmla="val 4500000"/>
            <a:gd name="adj4" fmla="val 10800000"/>
            <a:gd name="adj5" fmla="val 12500"/>
          </a:avLst>
        </a:prstGeom>
        <a:solidFill>
          <a:srgbClr val="00B0F0">
            <a:alpha val="87059"/>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BE764-19E4-450B-B2FC-A2352CFD9399}">
      <dsp:nvSpPr>
        <dsp:cNvPr id="0" name=""/>
        <dsp:cNvSpPr/>
      </dsp:nvSpPr>
      <dsp:spPr>
        <a:xfrm>
          <a:off x="1712005" y="3622329"/>
          <a:ext cx="1315160" cy="6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008FD4"/>
              </a:solidFill>
              <a:latin typeface="微软雅黑" pitchFamily="34" charset="-122"/>
              <a:ea typeface="微软雅黑" pitchFamily="34" charset="-122"/>
            </a:rPr>
            <a:t>物联网</a:t>
          </a:r>
          <a:endParaRPr lang="zh-CN" altLang="en-US" sz="1600" b="1" kern="1200" dirty="0">
            <a:solidFill>
              <a:srgbClr val="008FD4"/>
            </a:solidFill>
            <a:latin typeface="微软雅黑" pitchFamily="34" charset="-122"/>
            <a:ea typeface="微软雅黑" pitchFamily="34" charset="-122"/>
          </a:endParaRPr>
        </a:p>
      </dsp:txBody>
      <dsp:txXfrm>
        <a:off x="1712005" y="3622329"/>
        <a:ext cx="1315160" cy="657502"/>
      </dsp:txXfrm>
    </dsp:sp>
    <dsp:sp modelId="{D43F0D0F-7DA2-40BE-8413-1CCFC4C8367A}">
      <dsp:nvSpPr>
        <dsp:cNvPr id="0" name=""/>
        <dsp:cNvSpPr/>
      </dsp:nvSpPr>
      <dsp:spPr>
        <a:xfrm>
          <a:off x="704793" y="4279832"/>
          <a:ext cx="2025058" cy="2025914"/>
        </a:xfrm>
        <a:prstGeom prst="blockArc">
          <a:avLst>
            <a:gd name="adj1" fmla="val 0"/>
            <a:gd name="adj2" fmla="val 18900000"/>
            <a:gd name="adj3" fmla="val 12740"/>
          </a:avLst>
        </a:prstGeom>
        <a:solidFill>
          <a:srgbClr val="00B0F0">
            <a:alpha val="87059"/>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BF714FC-1092-4D15-8F02-796C51FC8666}">
      <dsp:nvSpPr>
        <dsp:cNvPr id="0" name=""/>
        <dsp:cNvSpPr/>
      </dsp:nvSpPr>
      <dsp:spPr>
        <a:xfrm>
          <a:off x="1054425" y="4979423"/>
          <a:ext cx="1315160" cy="65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1" kern="1200" dirty="0" smtClean="0">
              <a:solidFill>
                <a:srgbClr val="008FD4"/>
              </a:solidFill>
              <a:latin typeface="微软雅黑" pitchFamily="34" charset="-122"/>
              <a:ea typeface="微软雅黑" pitchFamily="34" charset="-122"/>
            </a:rPr>
            <a:t>4G/Pre5G</a:t>
          </a:r>
          <a:endParaRPr lang="zh-CN" altLang="en-US" sz="1600" b="1" kern="1200" dirty="0">
            <a:solidFill>
              <a:srgbClr val="008FD4"/>
            </a:solidFill>
            <a:latin typeface="微软雅黑" pitchFamily="34" charset="-122"/>
            <a:ea typeface="微软雅黑" pitchFamily="34" charset="-122"/>
          </a:endParaRPr>
        </a:p>
      </dsp:txBody>
      <dsp:txXfrm>
        <a:off x="1054425" y="4979423"/>
        <a:ext cx="1315160" cy="6575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21BF8-A2C2-4D6A-B60B-B5024A8365AB}" type="datetimeFigureOut">
              <a:rPr lang="zh-CN" altLang="en-US" smtClean="0"/>
              <a:pPr/>
              <a:t>2015/11/4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68C4DF-1E7A-443C-8EEB-1D2CF1A7677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D6267-D1BB-4680-A967-FF0E24FCB465}" type="datetimeFigureOut">
              <a:rPr lang="zh-CN" altLang="en-US" smtClean="0"/>
              <a:pPr/>
              <a:t>2015/11/4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08806-61D9-4E5F-8ADE-77545393E94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aike.baidu.com/subview/34021/18032609.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en-US" altLang="zh-CN" b="1" dirty="0" smtClean="0"/>
              <a:t>《</a:t>
            </a:r>
            <a:r>
              <a:rPr lang="zh-CN" altLang="en-US" b="1" dirty="0" smtClean="0"/>
              <a:t>开放数据法案</a:t>
            </a:r>
            <a:r>
              <a:rPr lang="en-US" altLang="zh-CN" b="1" dirty="0" smtClean="0"/>
              <a:t>》</a:t>
            </a:r>
            <a:endParaRPr lang="zh-CN" altLang="en-US" dirty="0" smtClean="0"/>
          </a:p>
          <a:p>
            <a:r>
              <a:rPr lang="zh-CN" altLang="en-US" dirty="0" smtClean="0"/>
              <a:t>　　</a:t>
            </a:r>
            <a:r>
              <a:rPr lang="en-US" altLang="zh-CN" dirty="0" smtClean="0"/>
              <a:t>2012</a:t>
            </a:r>
            <a:r>
              <a:rPr lang="zh-CN" altLang="en-US" dirty="0" smtClean="0"/>
              <a:t>年</a:t>
            </a:r>
            <a:r>
              <a:rPr lang="en-US" altLang="zh-CN" dirty="0" smtClean="0"/>
              <a:t>2</a:t>
            </a:r>
            <a:r>
              <a:rPr lang="zh-CN" altLang="en-US" dirty="0" smtClean="0"/>
              <a:t>月</a:t>
            </a:r>
            <a:r>
              <a:rPr lang="en-US" altLang="zh-CN" dirty="0" smtClean="0"/>
              <a:t>29</a:t>
            </a:r>
            <a:r>
              <a:rPr lang="zh-CN" altLang="en-US" dirty="0" smtClean="0"/>
              <a:t>日，纽约市通过了</a:t>
            </a:r>
            <a:r>
              <a:rPr lang="en-US" altLang="zh-CN" dirty="0" smtClean="0"/>
              <a:t>《</a:t>
            </a:r>
            <a:r>
              <a:rPr lang="zh-CN" altLang="en-US" dirty="0" smtClean="0"/>
              <a:t>开放数据法案</a:t>
            </a:r>
            <a:r>
              <a:rPr lang="en-US" altLang="zh-CN" dirty="0" smtClean="0"/>
              <a:t>》</a:t>
            </a:r>
            <a:r>
              <a:rPr lang="zh-CN" altLang="en-US" dirty="0" smtClean="0"/>
              <a:t>，</a:t>
            </a:r>
            <a:r>
              <a:rPr lang="en-US" altLang="zh-CN" dirty="0" smtClean="0"/>
              <a:t>3</a:t>
            </a:r>
            <a:r>
              <a:rPr lang="zh-CN" altLang="en-US" dirty="0" smtClean="0"/>
              <a:t>月</a:t>
            </a:r>
            <a:r>
              <a:rPr lang="en-US" altLang="zh-CN" dirty="0" smtClean="0"/>
              <a:t>7</a:t>
            </a:r>
            <a:r>
              <a:rPr lang="zh-CN" altLang="en-US" dirty="0" smtClean="0"/>
              <a:t>日由市长迈克尔</a:t>
            </a:r>
            <a:r>
              <a:rPr lang="en-US" altLang="zh-CN" dirty="0" smtClean="0"/>
              <a:t>-</a:t>
            </a:r>
            <a:r>
              <a:rPr lang="zh-CN" altLang="en-US" dirty="0" smtClean="0"/>
              <a:t>布隆伯格签署后正式生效，这是美国历史上首次将政府数据大规模开放纳入立法。</a:t>
            </a:r>
          </a:p>
          <a:p>
            <a:r>
              <a:rPr lang="zh-CN" altLang="en-US" dirty="0" smtClean="0"/>
              <a:t>　　根据开放数据法案，到</a:t>
            </a:r>
            <a:r>
              <a:rPr lang="en-US" altLang="zh-CN" dirty="0" smtClean="0"/>
              <a:t>2018</a:t>
            </a:r>
            <a:r>
              <a:rPr lang="zh-CN" altLang="en-US" dirty="0" smtClean="0"/>
              <a:t>年，除了涉及安全和隐私的数据之外，纽约市政府及其分支机构所拥有的数据都必须实现对公众开放。而且规定，使用这些数据不需要经过任何注册、审批程序，数据的使用也不受限制。</a:t>
            </a:r>
            <a:endParaRPr lang="en-US" altLang="zh-CN" dirty="0" smtClean="0"/>
          </a:p>
          <a:p>
            <a:r>
              <a:rPr lang="zh-CN" altLang="en-US" dirty="0" smtClean="0"/>
              <a:t>关于空气质量和噪音的数据可以被用来估测房价，</a:t>
            </a:r>
            <a:r>
              <a:rPr lang="en-US" altLang="zh-CN" dirty="0" smtClean="0"/>
              <a:t>Yelp</a:t>
            </a:r>
            <a:r>
              <a:rPr lang="zh-CN" altLang="en-US" dirty="0" smtClean="0"/>
              <a:t>、大众点评之类的饭店推荐网站上也可以同时纳入质监部门卫生检疫的测评。</a:t>
            </a:r>
            <a:endParaRPr lang="en-US" altLang="zh-CN" dirty="0" smtClean="0"/>
          </a:p>
          <a:p>
            <a:r>
              <a:rPr lang="zh-CN" altLang="en-US" dirty="0" smtClean="0"/>
              <a:t>一个可比的例子是</a:t>
            </a:r>
            <a:r>
              <a:rPr lang="en-US" altLang="zh-CN" dirty="0" smtClean="0"/>
              <a:t>GPS(</a:t>
            </a:r>
            <a:r>
              <a:rPr lang="zh-CN" altLang="en-US" dirty="0" smtClean="0"/>
              <a:t>全球定位系统</a:t>
            </a:r>
            <a:r>
              <a:rPr lang="en-US" altLang="zh-CN" dirty="0" smtClean="0"/>
              <a:t>)</a:t>
            </a:r>
            <a:r>
              <a:rPr lang="zh-CN" altLang="en-US" dirty="0" smtClean="0"/>
              <a:t>的开放。</a:t>
            </a:r>
            <a:r>
              <a:rPr lang="en-US" altLang="zh-CN" dirty="0" smtClean="0"/>
              <a:t>1983</a:t>
            </a:r>
            <a:r>
              <a:rPr lang="zh-CN" altLang="en-US" dirty="0" smtClean="0"/>
              <a:t>年，美国将原本用于军事的卫星定位系统</a:t>
            </a:r>
            <a:r>
              <a:rPr lang="en-US" altLang="zh-CN" dirty="0" smtClean="0"/>
              <a:t>GPS</a:t>
            </a:r>
            <a:r>
              <a:rPr lang="zh-CN" altLang="en-US" dirty="0" smtClean="0"/>
              <a:t>向公众开放使用，并且在</a:t>
            </a:r>
            <a:r>
              <a:rPr lang="en-US" altLang="zh-CN" dirty="0" smtClean="0"/>
              <a:t>2000</a:t>
            </a:r>
            <a:r>
              <a:rPr lang="zh-CN" altLang="en-US" dirty="0" smtClean="0"/>
              <a:t>后取消了对民用</a:t>
            </a:r>
            <a:r>
              <a:rPr lang="en-US" altLang="zh-CN" dirty="0" smtClean="0"/>
              <a:t>GPS</a:t>
            </a:r>
            <a:r>
              <a:rPr lang="zh-CN" altLang="en-US" dirty="0" smtClean="0"/>
              <a:t>精度的限制。从汽车导航、精准农业耕作到物流、通讯等，</a:t>
            </a:r>
            <a:r>
              <a:rPr lang="en-US" altLang="zh-CN" dirty="0" smtClean="0"/>
              <a:t>GPS</a:t>
            </a:r>
            <a:r>
              <a:rPr lang="zh-CN" altLang="en-US" dirty="0" smtClean="0"/>
              <a:t>开放后不仅服务了生产和生活，同时还创造了大量就业岗位。据估算，仅美国国内就有约三百万的就业岗位依赖于</a:t>
            </a:r>
            <a:r>
              <a:rPr lang="en-US" altLang="zh-CN" dirty="0" smtClean="0"/>
              <a:t>GPS</a:t>
            </a:r>
            <a:r>
              <a:rPr lang="zh-CN" altLang="en-US" dirty="0" smtClean="0"/>
              <a:t>。</a:t>
            </a:r>
          </a:p>
          <a:p>
            <a:r>
              <a:rPr lang="zh-CN" altLang="en-US" b="1" dirty="0" smtClean="0"/>
              <a:t>“双引擎”</a:t>
            </a:r>
            <a:endParaRPr lang="en-US" altLang="zh-CN" b="1" dirty="0" smtClean="0"/>
          </a:p>
          <a:p>
            <a:r>
              <a:rPr lang="en-US" altLang="zh-CN" dirty="0" smtClean="0"/>
              <a:t>2015</a:t>
            </a:r>
            <a:r>
              <a:rPr lang="zh-CN" altLang="en-US" dirty="0" smtClean="0"/>
              <a:t>年</a:t>
            </a:r>
            <a:r>
              <a:rPr lang="en-US" altLang="zh-CN" dirty="0" smtClean="0"/>
              <a:t>2</a:t>
            </a:r>
            <a:r>
              <a:rPr lang="zh-CN" altLang="en-US" dirty="0" smtClean="0"/>
              <a:t>月</a:t>
            </a:r>
            <a:r>
              <a:rPr lang="en-US" altLang="zh-CN" dirty="0" smtClean="0"/>
              <a:t>25</a:t>
            </a:r>
            <a:r>
              <a:rPr lang="zh-CN" altLang="en-US" dirty="0" smtClean="0"/>
              <a:t>日，国务院总理</a:t>
            </a:r>
            <a:r>
              <a:rPr lang="zh-CN" altLang="en-US" dirty="0" smtClean="0">
                <a:hlinkClick r:id="rId3"/>
              </a:rPr>
              <a:t>李克强</a:t>
            </a:r>
            <a:r>
              <a:rPr lang="zh-CN" altLang="en-US" dirty="0" smtClean="0"/>
              <a:t>主持召开了国务院常务会议，会议确定了多项调控政策。既有传统的投资拉动政策，也注意到创业、创新和人才等新引擎的培育，体现了打造“双引擎”的思路。</a:t>
            </a:r>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3B37509-DDED-4C13-B182-48EB7CB40D3D}"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C39E0C-A152-4053-A7CA-3289DE7D1265}"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4" name="Text Placeholder 2"/>
          <p:cNvSpPr>
            <a:spLocks noGrp="1"/>
          </p:cNvSpPr>
          <p:nvPr userDrawn="1">
            <p:ph type="body" sz="quarter" idx="4294967295"/>
          </p:nvPr>
        </p:nvSpPr>
        <p:spPr>
          <a:xfrm>
            <a:off x="430214" y="3187701"/>
            <a:ext cx="4478337" cy="1344084"/>
          </a:xfrm>
        </p:spPr>
        <p:txBody>
          <a:bodyPr/>
          <a:lstStyle/>
          <a:p>
            <a:pPr lvl="0"/>
            <a:r>
              <a:rPr lang="zh-CN" altLang="en-US" sz="1400" smtClean="0">
                <a:solidFill>
                  <a:srgbClr val="FFFFFF"/>
                </a:solidFill>
                <a:latin typeface="微软雅黑" pitchFamily="34" charset="-122"/>
                <a:cs typeface="Arial" pitchFamily="34" charset="0"/>
              </a:rPr>
              <a:t>单击此处编辑母版文本样式</a:t>
            </a:r>
          </a:p>
        </p:txBody>
      </p:sp>
      <p:sp>
        <p:nvSpPr>
          <p:cNvPr id="5" name="Subtitle 6"/>
          <p:cNvSpPr>
            <a:spLocks noGrp="1"/>
          </p:cNvSpPr>
          <p:nvPr userDrawn="1">
            <p:ph type="subTitle" idx="4294967295"/>
          </p:nvPr>
        </p:nvSpPr>
        <p:spPr>
          <a:xfrm>
            <a:off x="430213" y="1752601"/>
            <a:ext cx="6400800" cy="749300"/>
          </a:xfrm>
        </p:spPr>
        <p:txBody>
          <a:bodyPr/>
          <a:lstStyle/>
          <a:p>
            <a:pPr>
              <a:lnSpc>
                <a:spcPct val="100000"/>
              </a:lnSpc>
            </a:pPr>
            <a:r>
              <a:rPr lang="zh-CN" altLang="en-US" sz="2200" smtClean="0">
                <a:solidFill>
                  <a:srgbClr val="8CC63E"/>
                </a:solidFill>
                <a:latin typeface="微软雅黑" pitchFamily="34" charset="-122"/>
              </a:rPr>
              <a:t>单击此处编辑母版副标题样式</a:t>
            </a:r>
            <a:endParaRPr lang="en-US" sz="2200">
              <a:solidFill>
                <a:srgbClr val="8CC63E"/>
              </a:solidFill>
              <a:latin typeface="微软雅黑" pitchFamily="34" charset="-122"/>
            </a:endParaRPr>
          </a:p>
        </p:txBody>
      </p:sp>
      <p:sp>
        <p:nvSpPr>
          <p:cNvPr id="7" name="Title 7"/>
          <p:cNvSpPr>
            <a:spLocks noGrp="1"/>
          </p:cNvSpPr>
          <p:nvPr userDrawn="1">
            <p:ph type="ctrTitle" idx="4294967295"/>
          </p:nvPr>
        </p:nvSpPr>
        <p:spPr>
          <a:xfrm>
            <a:off x="430213" y="1147233"/>
            <a:ext cx="6400800" cy="592667"/>
          </a:xfrm>
        </p:spPr>
        <p:txBody>
          <a:bodyPr/>
          <a:lstStyle/>
          <a:p>
            <a:r>
              <a:rPr lang="zh-CN" altLang="en-US" sz="2800" b="1" smtClean="0">
                <a:solidFill>
                  <a:schemeClr val="bg1"/>
                </a:solidFill>
                <a:latin typeface="微软雅黑" pitchFamily="34" charset="-122"/>
              </a:rPr>
              <a:t>单击此处编辑母版标题样式</a:t>
            </a:r>
            <a:endParaRPr lang="en-US" sz="2800" b="1" dirty="0">
              <a:solidFill>
                <a:schemeClr val="bg1"/>
              </a:solidFill>
              <a:latin typeface="微软雅黑"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8776" y="1600200"/>
            <a:ext cx="4168775" cy="4252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9951" y="1600200"/>
            <a:ext cx="4170363" cy="4252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3">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8775" y="1600200"/>
            <a:ext cx="5065280" cy="4252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69527" y="1600200"/>
            <a:ext cx="3280786" cy="4252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4" name="标题 1"/>
          <p:cNvSpPr txBox="1">
            <a:spLocks/>
          </p:cNvSpPr>
          <p:nvPr userDrawn="1"/>
        </p:nvSpPr>
        <p:spPr bwMode="auto">
          <a:xfrm>
            <a:off x="1338945" y="1862298"/>
            <a:ext cx="2429189" cy="1468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40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CN" altLang="en-US" sz="4800" b="0" i="0" u="none" strike="noStrike" kern="0" cap="none" spc="0" normalizeH="0" baseline="0" noProof="0" dirty="0" smtClean="0">
                <a:ln>
                  <a:noFill/>
                </a:ln>
                <a:solidFill>
                  <a:schemeClr val="bg1"/>
                </a:solidFill>
                <a:effectLst/>
                <a:uLnTx/>
                <a:uFillTx/>
                <a:latin typeface="+mj-lt"/>
                <a:ea typeface="+mj-ea"/>
                <a:cs typeface="+mj-cs"/>
              </a:rPr>
              <a:t>谢谢！</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9236075" y="3833593"/>
            <a:ext cx="1360488" cy="1248525"/>
          </a:xfrm>
          <a:prstGeom prst="rect">
            <a:avLst/>
          </a:prstGeom>
          <a:noFill/>
          <a:ln w="9525">
            <a:noFill/>
            <a:miter lim="800000"/>
            <a:headEnd/>
            <a:tailEnd/>
          </a:ln>
        </p:spPr>
        <p:txBody>
          <a:bodyPr lIns="93442" tIns="46725" rIns="93442" bIns="46725" anchor="b" anchorCtr="1">
            <a:spAutoFit/>
          </a:bodyPr>
          <a:lstStyle/>
          <a:p>
            <a:pPr defTabSz="935038"/>
            <a:r>
              <a:rPr lang="en-US" altLang="en-US" sz="900" noProof="1">
                <a:solidFill>
                  <a:schemeClr val="bg1"/>
                </a:solidFill>
                <a:latin typeface="Arial" pitchFamily="34" charset="0"/>
                <a:ea typeface="Heiti SC Light"/>
                <a:cs typeface="Heiti SC Light"/>
              </a:rPr>
              <a:t>Title:</a:t>
            </a:r>
          </a:p>
          <a:p>
            <a:pPr defTabSz="935038"/>
            <a:r>
              <a:rPr lang="en-US" altLang="en-US" sz="800" noProof="1">
                <a:solidFill>
                  <a:schemeClr val="bg1"/>
                </a:solidFill>
                <a:latin typeface="Arial" pitchFamily="34" charset="0"/>
                <a:ea typeface="Heiti SC Light"/>
                <a:cs typeface="Heiti SC Light"/>
              </a:rPr>
              <a:t>Type: </a:t>
            </a:r>
            <a:r>
              <a:rPr lang="en-US" altLang="en-US" sz="800" noProof="1">
                <a:solidFill>
                  <a:schemeClr val="bg1"/>
                </a:solidFill>
                <a:latin typeface="Arial" pitchFamily="34" charset="0"/>
                <a:ea typeface="MS PGothic" pitchFamily="34" charset="-128"/>
              </a:rPr>
              <a:t>Arial</a:t>
            </a:r>
            <a:endParaRPr lang="en-US" sz="800">
              <a:solidFill>
                <a:schemeClr val="bg1"/>
              </a:solidFill>
              <a:latin typeface="Arial" pitchFamily="34" charset="0"/>
            </a:endParaRPr>
          </a:p>
          <a:p>
            <a:pPr defTabSz="935038"/>
            <a:r>
              <a:rPr lang="en-US" altLang="en-US" sz="800" noProof="1">
                <a:solidFill>
                  <a:schemeClr val="bg1"/>
                </a:solidFill>
                <a:latin typeface="Arial" pitchFamily="34" charset="0"/>
                <a:ea typeface="Heiti SC Light"/>
                <a:cs typeface="Heiti SC Light"/>
              </a:rPr>
              <a:t>Size：32-24-pt</a:t>
            </a:r>
          </a:p>
          <a:p>
            <a:pPr defTabSz="935038"/>
            <a:r>
              <a:rPr lang="en-US" altLang="en-US" sz="800" noProof="1">
                <a:solidFill>
                  <a:schemeClr val="bg1"/>
                </a:solidFill>
                <a:latin typeface="Arial" pitchFamily="34" charset="0"/>
                <a:ea typeface="Heiti SC Light"/>
                <a:cs typeface="Heiti SC Light"/>
              </a:rPr>
              <a:t>Color：The ZTE blue </a:t>
            </a:r>
          </a:p>
          <a:p>
            <a:pPr defTabSz="935038"/>
            <a:endParaRPr lang="en-US" altLang="en-US" sz="900" noProof="1">
              <a:solidFill>
                <a:schemeClr val="bg1"/>
              </a:solidFill>
              <a:latin typeface="Arial" pitchFamily="34" charset="0"/>
              <a:ea typeface="Heiti SC Light"/>
              <a:cs typeface="Heiti SC Light"/>
            </a:endParaRPr>
          </a:p>
          <a:p>
            <a:pPr defTabSz="935038"/>
            <a:r>
              <a:rPr lang="en-US" altLang="en-US" sz="900" noProof="1">
                <a:solidFill>
                  <a:schemeClr val="bg1"/>
                </a:solidFill>
                <a:latin typeface="Arial" pitchFamily="34" charset="0"/>
                <a:ea typeface="Heiti SC Light"/>
                <a:cs typeface="Heiti SC Light"/>
              </a:rPr>
              <a:t>Subtitle:</a:t>
            </a:r>
          </a:p>
          <a:p>
            <a:pPr defTabSz="935038"/>
            <a:r>
              <a:rPr lang="en-US" altLang="en-US" sz="800" noProof="1">
                <a:solidFill>
                  <a:schemeClr val="bg1"/>
                </a:solidFill>
                <a:latin typeface="Arial" pitchFamily="34" charset="0"/>
                <a:ea typeface="Heiti SC Light"/>
                <a:cs typeface="Heiti SC Light"/>
              </a:rPr>
              <a:t>Type: </a:t>
            </a:r>
            <a:r>
              <a:rPr lang="en-US" altLang="en-US" sz="800" noProof="1">
                <a:solidFill>
                  <a:schemeClr val="bg1"/>
                </a:solidFill>
                <a:latin typeface="Arial" pitchFamily="34" charset="0"/>
                <a:ea typeface="MS PGothic" pitchFamily="34" charset="-128"/>
              </a:rPr>
              <a:t>Arial</a:t>
            </a:r>
            <a:endParaRPr lang="en-US" sz="800">
              <a:solidFill>
                <a:schemeClr val="bg1"/>
              </a:solidFill>
              <a:latin typeface="Arial" pitchFamily="34" charset="0"/>
            </a:endParaRPr>
          </a:p>
          <a:p>
            <a:pPr defTabSz="935038"/>
            <a:r>
              <a:rPr lang="en-US" altLang="en-US" sz="800" noProof="1">
                <a:solidFill>
                  <a:schemeClr val="bg1"/>
                </a:solidFill>
                <a:latin typeface="Arial" pitchFamily="34" charset="0"/>
                <a:ea typeface="Heiti SC Light"/>
                <a:cs typeface="Heiti SC Light"/>
              </a:rPr>
              <a:t>Size：20pt</a:t>
            </a:r>
          </a:p>
          <a:p>
            <a:pPr defTabSz="935038"/>
            <a:r>
              <a:rPr lang="en-US" altLang="en-US" sz="800" noProof="1">
                <a:solidFill>
                  <a:schemeClr val="bg1"/>
                </a:solidFill>
                <a:latin typeface="Arial" pitchFamily="34" charset="0"/>
                <a:ea typeface="Heiti SC Light"/>
                <a:cs typeface="Heiti SC Light"/>
              </a:rPr>
              <a:t>Color: The ZTE green</a:t>
            </a:r>
          </a:p>
        </p:txBody>
      </p:sp>
      <p:sp>
        <p:nvSpPr>
          <p:cNvPr id="2051" name="TextBox 4"/>
          <p:cNvSpPr txBox="1">
            <a:spLocks noChangeArrowheads="1"/>
          </p:cNvSpPr>
          <p:nvPr/>
        </p:nvSpPr>
        <p:spPr bwMode="auto">
          <a:xfrm>
            <a:off x="5848351" y="5939368"/>
            <a:ext cx="184731" cy="369332"/>
          </a:xfrm>
          <a:prstGeom prst="rect">
            <a:avLst/>
          </a:prstGeom>
          <a:noFill/>
          <a:ln w="9525">
            <a:noFill/>
            <a:miter lim="800000"/>
            <a:headEnd/>
            <a:tailEnd/>
          </a:ln>
        </p:spPr>
        <p:txBody>
          <a:bodyPr wrap="none">
            <a:spAutoFit/>
          </a:bodyPr>
          <a:lstStyle/>
          <a:p>
            <a:endParaRPr lang="en-US">
              <a:latin typeface="Arial" pitchFamily="34" charset="0"/>
            </a:endParaRPr>
          </a:p>
        </p:txBody>
      </p:sp>
      <p:sp>
        <p:nvSpPr>
          <p:cNvPr id="2052" name="TextBox 5"/>
          <p:cNvSpPr txBox="1">
            <a:spLocks noChangeArrowheads="1"/>
          </p:cNvSpPr>
          <p:nvPr/>
        </p:nvSpPr>
        <p:spPr bwMode="auto">
          <a:xfrm>
            <a:off x="4814888" y="5560484"/>
            <a:ext cx="184731" cy="369332"/>
          </a:xfrm>
          <a:prstGeom prst="rect">
            <a:avLst/>
          </a:prstGeom>
          <a:noFill/>
          <a:ln w="9525">
            <a:noFill/>
            <a:miter lim="800000"/>
            <a:headEnd/>
            <a:tailEnd/>
          </a:ln>
        </p:spPr>
        <p:txBody>
          <a:bodyPr wrap="none">
            <a:spAutoFit/>
          </a:bodyPr>
          <a:lstStyle/>
          <a:p>
            <a:endParaRPr lang="en-US">
              <a:latin typeface="Arial" pitchFamily="34" charset="0"/>
            </a:endParaRPr>
          </a:p>
        </p:txBody>
      </p:sp>
      <p:sp>
        <p:nvSpPr>
          <p:cNvPr id="2053" name="TextBox 6"/>
          <p:cNvSpPr txBox="1">
            <a:spLocks noChangeArrowheads="1"/>
          </p:cNvSpPr>
          <p:nvPr/>
        </p:nvSpPr>
        <p:spPr bwMode="auto">
          <a:xfrm>
            <a:off x="4037013" y="4851401"/>
            <a:ext cx="184731" cy="369332"/>
          </a:xfrm>
          <a:prstGeom prst="rect">
            <a:avLst/>
          </a:prstGeom>
          <a:noFill/>
          <a:ln w="9525">
            <a:noFill/>
            <a:miter lim="800000"/>
            <a:headEnd/>
            <a:tailEnd/>
          </a:ln>
        </p:spPr>
        <p:txBody>
          <a:bodyPr wrap="none">
            <a:spAutoFit/>
          </a:bodyPr>
          <a:lstStyle/>
          <a:p>
            <a:endParaRPr lang="en-US">
              <a:latin typeface="Arial" pitchFamily="34" charset="0"/>
            </a:endParaRPr>
          </a:p>
        </p:txBody>
      </p:sp>
      <p:grpSp>
        <p:nvGrpSpPr>
          <p:cNvPr id="2054" name="组 5"/>
          <p:cNvGrpSpPr>
            <a:grpSpLocks/>
          </p:cNvGrpSpPr>
          <p:nvPr/>
        </p:nvGrpSpPr>
        <p:grpSpPr bwMode="auto">
          <a:xfrm>
            <a:off x="9364664" y="5135034"/>
            <a:ext cx="1392237" cy="1318684"/>
            <a:chOff x="0" y="0"/>
            <a:chExt cx="1392554" cy="989008"/>
          </a:xfrm>
        </p:grpSpPr>
        <p:grpSp>
          <p:nvGrpSpPr>
            <p:cNvPr id="2055" name="组 6"/>
            <p:cNvGrpSpPr>
              <a:grpSpLocks/>
            </p:cNvGrpSpPr>
            <p:nvPr/>
          </p:nvGrpSpPr>
          <p:grpSpPr bwMode="auto">
            <a:xfrm>
              <a:off x="0" y="0"/>
              <a:ext cx="935158" cy="254390"/>
              <a:chOff x="0" y="0"/>
              <a:chExt cx="935158" cy="254390"/>
            </a:xfrm>
          </p:grpSpPr>
          <p:sp>
            <p:nvSpPr>
              <p:cNvPr id="2056" name="矩形 18"/>
              <p:cNvSpPr>
                <a:spLocks noChangeArrowheads="1"/>
              </p:cNvSpPr>
              <p:nvPr/>
            </p:nvSpPr>
            <p:spPr bwMode="auto">
              <a:xfrm>
                <a:off x="0" y="0"/>
                <a:ext cx="254390" cy="254390"/>
              </a:xfrm>
              <a:prstGeom prst="rect">
                <a:avLst/>
              </a:prstGeom>
              <a:solidFill>
                <a:srgbClr val="008FD4"/>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2057" name="文本框 19"/>
              <p:cNvSpPr txBox="1">
                <a:spLocks noChangeArrowheads="1"/>
              </p:cNvSpPr>
              <p:nvPr/>
            </p:nvSpPr>
            <p:spPr bwMode="auto">
              <a:xfrm>
                <a:off x="217344" y="31110"/>
                <a:ext cx="717814" cy="150041"/>
              </a:xfrm>
              <a:prstGeom prst="rect">
                <a:avLst/>
              </a:prstGeom>
              <a:noFill/>
              <a:ln w="9525">
                <a:noFill/>
                <a:miter lim="800000"/>
                <a:headEnd/>
                <a:tailEnd/>
              </a:ln>
            </p:spPr>
            <p:txBody>
              <a:bodyPr>
                <a:spAutoFit/>
              </a:bodyPr>
              <a:lstStyle/>
              <a:p>
                <a:r>
                  <a:rPr lang="en-US" sz="700" i="1">
                    <a:solidFill>
                      <a:schemeClr val="bg1"/>
                    </a:solidFill>
                    <a:latin typeface="Arial" pitchFamily="34" charset="0"/>
                  </a:rPr>
                  <a:t>G143, B212</a:t>
                </a:r>
                <a:endParaRPr lang="zh-CN" altLang="en-US" sz="700" i="1">
                  <a:solidFill>
                    <a:schemeClr val="bg1"/>
                  </a:solidFill>
                  <a:latin typeface="Arial" pitchFamily="34" charset="0"/>
                </a:endParaRPr>
              </a:p>
            </p:txBody>
          </p:sp>
        </p:grpSp>
        <p:grpSp>
          <p:nvGrpSpPr>
            <p:cNvPr id="2058" name="组 9"/>
            <p:cNvGrpSpPr>
              <a:grpSpLocks/>
            </p:cNvGrpSpPr>
            <p:nvPr/>
          </p:nvGrpSpPr>
          <p:grpSpPr bwMode="auto">
            <a:xfrm>
              <a:off x="0" y="373460"/>
              <a:ext cx="1199362" cy="254390"/>
              <a:chOff x="0" y="0"/>
              <a:chExt cx="1199362" cy="254390"/>
            </a:xfrm>
          </p:grpSpPr>
          <p:sp>
            <p:nvSpPr>
              <p:cNvPr id="2059" name="矩形 14"/>
              <p:cNvSpPr>
                <a:spLocks noChangeArrowheads="1"/>
              </p:cNvSpPr>
              <p:nvPr/>
            </p:nvSpPr>
            <p:spPr bwMode="auto">
              <a:xfrm>
                <a:off x="0" y="0"/>
                <a:ext cx="254390" cy="254390"/>
              </a:xfrm>
              <a:prstGeom prst="rect">
                <a:avLst/>
              </a:prstGeom>
              <a:solidFill>
                <a:srgbClr val="8CC63E"/>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2060" name="文本框 15"/>
              <p:cNvSpPr txBox="1">
                <a:spLocks noChangeArrowheads="1"/>
              </p:cNvSpPr>
              <p:nvPr/>
            </p:nvSpPr>
            <p:spPr bwMode="auto">
              <a:xfrm>
                <a:off x="217344" y="31110"/>
                <a:ext cx="982018" cy="150041"/>
              </a:xfrm>
              <a:prstGeom prst="rect">
                <a:avLst/>
              </a:prstGeom>
              <a:noFill/>
              <a:ln w="9525">
                <a:noFill/>
                <a:miter lim="800000"/>
                <a:headEnd/>
                <a:tailEnd/>
              </a:ln>
            </p:spPr>
            <p:txBody>
              <a:bodyPr>
                <a:spAutoFit/>
              </a:bodyPr>
              <a:lstStyle/>
              <a:p>
                <a:r>
                  <a:rPr lang="en-US" sz="700" i="1">
                    <a:solidFill>
                      <a:schemeClr val="bg1"/>
                    </a:solidFill>
                    <a:latin typeface="Arial" pitchFamily="34" charset="0"/>
                  </a:rPr>
                  <a:t>R140,G198, B62</a:t>
                </a:r>
                <a:endParaRPr lang="zh-CN" altLang="en-US" sz="700" i="1">
                  <a:solidFill>
                    <a:schemeClr val="bg1"/>
                  </a:solidFill>
                  <a:latin typeface="Arial" pitchFamily="34" charset="0"/>
                </a:endParaRPr>
              </a:p>
            </p:txBody>
          </p:sp>
        </p:grpSp>
        <p:sp>
          <p:nvSpPr>
            <p:cNvPr id="2061" name="矩形 10"/>
            <p:cNvSpPr>
              <a:spLocks noChangeArrowheads="1"/>
            </p:cNvSpPr>
            <p:nvPr/>
          </p:nvSpPr>
          <p:spPr bwMode="auto">
            <a:xfrm>
              <a:off x="0" y="734618"/>
              <a:ext cx="254390" cy="254390"/>
            </a:xfrm>
            <a:prstGeom prst="rect">
              <a:avLst/>
            </a:prstGeom>
            <a:solidFill>
              <a:srgbClr val="5ACBF5"/>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2062" name="文本框 12"/>
            <p:cNvSpPr txBox="1">
              <a:spLocks noChangeArrowheads="1"/>
            </p:cNvSpPr>
            <p:nvPr/>
          </p:nvSpPr>
          <p:spPr bwMode="auto">
            <a:xfrm>
              <a:off x="217344" y="765728"/>
              <a:ext cx="1175210" cy="150040"/>
            </a:xfrm>
            <a:prstGeom prst="rect">
              <a:avLst/>
            </a:prstGeom>
            <a:noFill/>
            <a:ln w="9525">
              <a:noFill/>
              <a:miter lim="800000"/>
              <a:headEnd/>
              <a:tailEnd/>
            </a:ln>
          </p:spPr>
          <p:txBody>
            <a:bodyPr>
              <a:spAutoFit/>
            </a:bodyPr>
            <a:lstStyle/>
            <a:p>
              <a:r>
                <a:rPr lang="en-US" sz="700" i="1">
                  <a:solidFill>
                    <a:schemeClr val="bg1"/>
                  </a:solidFill>
                  <a:latin typeface="Arial" pitchFamily="34" charset="0"/>
                </a:rPr>
                <a:t>R90,G203, B245</a:t>
              </a:r>
              <a:endParaRPr lang="zh-CN" altLang="en-US" sz="700" i="1">
                <a:solidFill>
                  <a:schemeClr val="bg1"/>
                </a:solidFill>
                <a:latin typeface="Arial" pitchFamily="34" charset="0"/>
              </a:endParaRPr>
            </a:p>
          </p:txBody>
        </p:sp>
      </p:grpSp>
      <p:sp>
        <p:nvSpPr>
          <p:cNvPr id="2063" name="TextBox 18"/>
          <p:cNvSpPr txBox="1">
            <a:spLocks noChangeArrowheads="1"/>
          </p:cNvSpPr>
          <p:nvPr/>
        </p:nvSpPr>
        <p:spPr bwMode="auto">
          <a:xfrm>
            <a:off x="8153400" y="1354667"/>
            <a:ext cx="914400" cy="1219200"/>
          </a:xfrm>
          <a:prstGeom prst="rect">
            <a:avLst/>
          </a:prstGeom>
          <a:noFill/>
          <a:ln w="9525">
            <a:noFill/>
            <a:miter lim="800000"/>
            <a:headEnd/>
            <a:tailEnd/>
          </a:ln>
        </p:spPr>
        <p:txBody>
          <a:bodyPr wrap="none" lIns="0" tIns="0" rIns="0" bIns="0"/>
          <a:lstStyle/>
          <a:p>
            <a:endParaRPr lang="en-US">
              <a:latin typeface="Arial" pitchFamily="34" charset="0"/>
            </a:endParaRPr>
          </a:p>
        </p:txBody>
      </p:sp>
      <p:sp>
        <p:nvSpPr>
          <p:cNvPr id="2064" name="TextBox 19"/>
          <p:cNvSpPr txBox="1">
            <a:spLocks noChangeArrowheads="1"/>
          </p:cNvSpPr>
          <p:nvPr/>
        </p:nvSpPr>
        <p:spPr bwMode="auto">
          <a:xfrm>
            <a:off x="4864100" y="4504267"/>
            <a:ext cx="914400" cy="1219200"/>
          </a:xfrm>
          <a:prstGeom prst="rect">
            <a:avLst/>
          </a:prstGeom>
          <a:noFill/>
          <a:ln w="9525">
            <a:noFill/>
            <a:miter lim="800000"/>
            <a:headEnd/>
            <a:tailEnd/>
          </a:ln>
        </p:spPr>
        <p:txBody>
          <a:bodyPr wrap="none" lIns="0" tIns="0" rIns="0" bIns="0"/>
          <a:lstStyle/>
          <a:p>
            <a:endParaRPr lang="en-US">
              <a:latin typeface="Arial" pitchFamily="34" charset="0"/>
            </a:endParaRPr>
          </a:p>
        </p:txBody>
      </p:sp>
      <p:sp>
        <p:nvSpPr>
          <p:cNvPr id="2065" name="标题占位符 1"/>
          <p:cNvSpPr>
            <a:spLocks noGrp="1" noChangeArrowheads="1"/>
          </p:cNvSpPr>
          <p:nvPr>
            <p:ph type="title"/>
          </p:nvPr>
        </p:nvSpPr>
        <p:spPr bwMode="auto">
          <a:xfrm>
            <a:off x="333376" y="457201"/>
            <a:ext cx="6767513" cy="9609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单击此处编辑母版标题样式</a:t>
            </a:r>
          </a:p>
        </p:txBody>
      </p:sp>
      <p:sp>
        <p:nvSpPr>
          <p:cNvPr id="2066" name="文本占位符 2"/>
          <p:cNvSpPr>
            <a:spLocks noGrp="1" noChangeArrowheads="1"/>
          </p:cNvSpPr>
          <p:nvPr>
            <p:ph type="body" idx="1"/>
          </p:nvPr>
        </p:nvSpPr>
        <p:spPr bwMode="auto">
          <a:xfrm>
            <a:off x="358775" y="1600200"/>
            <a:ext cx="8491538" cy="4252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单击此处编辑母版文本样式</a:t>
            </a:r>
          </a:p>
          <a:p>
            <a:pPr lvl="1"/>
            <a:r>
              <a:rPr lang="zh-CN" smtClean="0"/>
              <a:t>二级</a:t>
            </a:r>
          </a:p>
          <a:p>
            <a:pPr lvl="2"/>
            <a:r>
              <a:rPr lang="zh-CN" smtClean="0"/>
              <a:t>三级</a:t>
            </a:r>
          </a:p>
          <a:p>
            <a:pPr lvl="3"/>
            <a:r>
              <a:rPr lang="zh-CN" smtClean="0"/>
              <a:t>四级</a:t>
            </a:r>
          </a:p>
          <a:p>
            <a:pPr lvl="4"/>
            <a:r>
              <a:rPr lang="zh-CN" smtClean="0"/>
              <a:t>五级</a:t>
            </a:r>
          </a:p>
        </p:txBody>
      </p:sp>
      <p:pic>
        <p:nvPicPr>
          <p:cNvPr id="2067" name="Picture 19" descr="1-01"/>
          <p:cNvPicPr>
            <a:picLocks noChangeAspect="1" noChangeArrowheads="1"/>
          </p:cNvPicPr>
          <p:nvPr/>
        </p:nvPicPr>
        <p:blipFill>
          <a:blip r:embed="rId4" cstate="print"/>
          <a:srcRect/>
          <a:stretch>
            <a:fillRect/>
          </a:stretch>
        </p:blipFill>
        <p:spPr bwMode="auto">
          <a:xfrm>
            <a:off x="7158038" y="93134"/>
            <a:ext cx="1789112" cy="179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1" fontAlgn="base" hangingPunct="1">
        <a:spcBef>
          <a:spcPct val="0"/>
        </a:spcBef>
        <a:spcAft>
          <a:spcPct val="0"/>
        </a:spcAft>
        <a:defRPr sz="2400">
          <a:solidFill>
            <a:schemeClr val="tx1"/>
          </a:solidFill>
          <a:latin typeface="+mj-lt"/>
          <a:ea typeface="+mj-ea"/>
          <a:cs typeface="+mj-cs"/>
        </a:defRPr>
      </a:lvl1pPr>
      <a:lvl2pPr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2pPr>
      <a:lvl3pPr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3pPr>
      <a:lvl4pPr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4pPr>
      <a:lvl5pPr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5pPr>
      <a:lvl6pPr marL="457200"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6pPr>
      <a:lvl7pPr marL="914400"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7pPr>
      <a:lvl8pPr marL="1371600"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8pPr>
      <a:lvl9pPr marL="1828800" algn="l" defTabSz="457200" rtl="0" eaLnBrk="1" fontAlgn="base" hangingPunct="1">
        <a:spcBef>
          <a:spcPct val="0"/>
        </a:spcBef>
        <a:spcAft>
          <a:spcPct val="0"/>
        </a:spcAft>
        <a:defRPr sz="2400">
          <a:solidFill>
            <a:schemeClr val="tx1"/>
          </a:solidFill>
          <a:latin typeface="Calibri" pitchFamily="34" charset="0"/>
          <a:ea typeface="微软雅黑" pitchFamily="34" charset="-122"/>
        </a:defRPr>
      </a:lvl9pPr>
    </p:titleStyle>
    <p:bodyStyle>
      <a:lvl1pPr algn="l" defTabSz="457200" rtl="0" eaLnBrk="1" fontAlgn="base" hangingPunct="1">
        <a:lnSpc>
          <a:spcPct val="120000"/>
        </a:lnSpc>
        <a:spcBef>
          <a:spcPct val="20000"/>
        </a:spcBef>
        <a:spcAft>
          <a:spcPct val="0"/>
        </a:spcAft>
        <a:buFont typeface="Arial" pitchFamily="34" charset="0"/>
        <a:defRPr sz="2000">
          <a:solidFill>
            <a:schemeClr val="tx1"/>
          </a:solidFill>
          <a:latin typeface="+mn-lt"/>
          <a:ea typeface="+mn-ea"/>
          <a:cs typeface="+mn-cs"/>
        </a:defRPr>
      </a:lvl1pPr>
      <a:lvl2pPr marL="742950" indent="-285750" algn="l" defTabSz="457200" rtl="0" eaLnBrk="1" fontAlgn="base" hangingPunct="1">
        <a:lnSpc>
          <a:spcPct val="120000"/>
        </a:lnSpc>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eaLnBrk="1" fontAlgn="base" hangingPunct="1">
        <a:lnSpc>
          <a:spcPct val="120000"/>
        </a:lnSpc>
        <a:spcBef>
          <a:spcPct val="20000"/>
        </a:spcBef>
        <a:spcAft>
          <a:spcPct val="0"/>
        </a:spcAft>
        <a:buFont typeface="Arial" pitchFamily="34" charset="0"/>
        <a:buChar char="•"/>
        <a:defRPr sz="1600">
          <a:solidFill>
            <a:schemeClr val="tx1"/>
          </a:solidFill>
          <a:latin typeface="+mn-lt"/>
          <a:ea typeface="+mn-ea"/>
        </a:defRPr>
      </a:lvl3pPr>
      <a:lvl4pPr marL="1600200" indent="-228600" algn="l" defTabSz="457200" rtl="0" eaLnBrk="1" fontAlgn="base" hangingPunct="1">
        <a:lnSpc>
          <a:spcPct val="120000"/>
        </a:lnSpc>
        <a:spcBef>
          <a:spcPct val="20000"/>
        </a:spcBef>
        <a:spcAft>
          <a:spcPct val="0"/>
        </a:spcAft>
        <a:buFont typeface="Arial" pitchFamily="34" charset="0"/>
        <a:buChar char="–"/>
        <a:defRPr sz="1400">
          <a:solidFill>
            <a:schemeClr val="tx1"/>
          </a:solidFill>
          <a:latin typeface="+mn-lt"/>
          <a:ea typeface="+mn-ea"/>
        </a:defRPr>
      </a:lvl4pPr>
      <a:lvl5pPr marL="2057400" indent="-228600" algn="l" defTabSz="457200" rtl="0" eaLnBrk="1" fontAlgn="base" hangingPunct="1">
        <a:lnSpc>
          <a:spcPct val="120000"/>
        </a:lnSpc>
        <a:spcBef>
          <a:spcPct val="20000"/>
        </a:spcBef>
        <a:spcAft>
          <a:spcPct val="0"/>
        </a:spcAft>
        <a:buFont typeface="Arial" pitchFamily="34" charset="0"/>
        <a:buChar char="»"/>
        <a:defRPr sz="1200">
          <a:solidFill>
            <a:schemeClr val="tx1"/>
          </a:solidFill>
          <a:latin typeface="+mn-lt"/>
          <a:ea typeface="+mn-ea"/>
        </a:defRPr>
      </a:lvl5pPr>
      <a:lvl6pPr marL="2514600" indent="-228600" algn="l" defTabSz="457200" rtl="0" eaLnBrk="1" fontAlgn="base" hangingPunct="1">
        <a:lnSpc>
          <a:spcPct val="120000"/>
        </a:lnSpc>
        <a:spcBef>
          <a:spcPct val="20000"/>
        </a:spcBef>
        <a:spcAft>
          <a:spcPct val="0"/>
        </a:spcAft>
        <a:buFont typeface="Arial" pitchFamily="34" charset="0"/>
        <a:buChar char="»"/>
        <a:defRPr sz="1200">
          <a:solidFill>
            <a:schemeClr val="tx1"/>
          </a:solidFill>
          <a:latin typeface="+mn-lt"/>
          <a:ea typeface="+mn-ea"/>
        </a:defRPr>
      </a:lvl6pPr>
      <a:lvl7pPr marL="2971800" indent="-228600" algn="l" defTabSz="457200" rtl="0" eaLnBrk="1" fontAlgn="base" hangingPunct="1">
        <a:lnSpc>
          <a:spcPct val="120000"/>
        </a:lnSpc>
        <a:spcBef>
          <a:spcPct val="20000"/>
        </a:spcBef>
        <a:spcAft>
          <a:spcPct val="0"/>
        </a:spcAft>
        <a:buFont typeface="Arial" pitchFamily="34" charset="0"/>
        <a:buChar char="»"/>
        <a:defRPr sz="1200">
          <a:solidFill>
            <a:schemeClr val="tx1"/>
          </a:solidFill>
          <a:latin typeface="+mn-lt"/>
          <a:ea typeface="+mn-ea"/>
        </a:defRPr>
      </a:lvl7pPr>
      <a:lvl8pPr marL="3429000" indent="-228600" algn="l" defTabSz="457200" rtl="0" eaLnBrk="1" fontAlgn="base" hangingPunct="1">
        <a:lnSpc>
          <a:spcPct val="120000"/>
        </a:lnSpc>
        <a:spcBef>
          <a:spcPct val="20000"/>
        </a:spcBef>
        <a:spcAft>
          <a:spcPct val="0"/>
        </a:spcAft>
        <a:buFont typeface="Arial" pitchFamily="34" charset="0"/>
        <a:buChar char="»"/>
        <a:defRPr sz="1200">
          <a:solidFill>
            <a:schemeClr val="tx1"/>
          </a:solidFill>
          <a:latin typeface="+mn-lt"/>
          <a:ea typeface="+mn-ea"/>
        </a:defRPr>
      </a:lvl8pPr>
      <a:lvl9pPr marL="3886200" indent="-228600" algn="l" defTabSz="457200" rtl="0" eaLnBrk="1" fontAlgn="base" hangingPunct="1">
        <a:lnSpc>
          <a:spcPct val="120000"/>
        </a:lnSpc>
        <a:spcBef>
          <a:spcPct val="20000"/>
        </a:spcBef>
        <a:spcAft>
          <a:spcPct val="0"/>
        </a:spcAft>
        <a:buFont typeface="Arial"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8"/>
          <p:cNvSpPr>
            <a:spLocks noChangeArrowheads="1"/>
          </p:cNvSpPr>
          <p:nvPr/>
        </p:nvSpPr>
        <p:spPr bwMode="auto">
          <a:xfrm>
            <a:off x="9236075" y="3833593"/>
            <a:ext cx="1360488" cy="1248525"/>
          </a:xfrm>
          <a:prstGeom prst="rect">
            <a:avLst/>
          </a:prstGeom>
          <a:noFill/>
          <a:ln w="9525">
            <a:noFill/>
            <a:miter lim="800000"/>
            <a:headEnd/>
            <a:tailEnd/>
          </a:ln>
        </p:spPr>
        <p:txBody>
          <a:bodyPr lIns="93442" tIns="46725" rIns="93442" bIns="46725" anchor="b" anchorCtr="1">
            <a:spAutoFit/>
          </a:bodyPr>
          <a:lstStyle/>
          <a:p>
            <a:pPr defTabSz="935038"/>
            <a:r>
              <a:rPr lang="en-US" altLang="en-US" sz="900" noProof="1">
                <a:solidFill>
                  <a:schemeClr val="bg1"/>
                </a:solidFill>
                <a:latin typeface="Arial" pitchFamily="34" charset="0"/>
                <a:ea typeface="Heiti SC Light"/>
                <a:cs typeface="Heiti SC Light"/>
              </a:rPr>
              <a:t>Title:</a:t>
            </a:r>
          </a:p>
          <a:p>
            <a:pPr defTabSz="935038"/>
            <a:r>
              <a:rPr lang="en-US" altLang="en-US" sz="800" noProof="1">
                <a:solidFill>
                  <a:schemeClr val="bg1"/>
                </a:solidFill>
                <a:latin typeface="Arial" pitchFamily="34" charset="0"/>
                <a:ea typeface="Heiti SC Light"/>
                <a:cs typeface="Heiti SC Light"/>
              </a:rPr>
              <a:t>Type: </a:t>
            </a:r>
            <a:r>
              <a:rPr lang="en-US" altLang="en-US" sz="800" noProof="1">
                <a:solidFill>
                  <a:schemeClr val="bg1"/>
                </a:solidFill>
                <a:latin typeface="Arial" pitchFamily="34" charset="0"/>
                <a:ea typeface="MS PGothic" pitchFamily="34" charset="-128"/>
              </a:rPr>
              <a:t>Arial</a:t>
            </a:r>
            <a:endParaRPr lang="en-US" sz="800">
              <a:solidFill>
                <a:schemeClr val="bg1"/>
              </a:solidFill>
              <a:latin typeface="Arial" pitchFamily="34" charset="0"/>
            </a:endParaRPr>
          </a:p>
          <a:p>
            <a:pPr defTabSz="935038"/>
            <a:r>
              <a:rPr lang="en-US" altLang="en-US" sz="800" noProof="1">
                <a:solidFill>
                  <a:schemeClr val="bg1"/>
                </a:solidFill>
                <a:latin typeface="Arial" pitchFamily="34" charset="0"/>
                <a:ea typeface="Heiti SC Light"/>
                <a:cs typeface="Heiti SC Light"/>
              </a:rPr>
              <a:t>Size：24pt</a:t>
            </a:r>
          </a:p>
          <a:p>
            <a:pPr defTabSz="935038"/>
            <a:r>
              <a:rPr lang="en-US" altLang="en-US" sz="800" noProof="1">
                <a:solidFill>
                  <a:schemeClr val="bg1"/>
                </a:solidFill>
                <a:latin typeface="Arial" pitchFamily="34" charset="0"/>
                <a:ea typeface="Heiti SC Light"/>
                <a:cs typeface="Heiti SC Light"/>
              </a:rPr>
              <a:t>Color：The ZTE blue </a:t>
            </a:r>
          </a:p>
          <a:p>
            <a:pPr defTabSz="935038"/>
            <a:endParaRPr lang="en-US" altLang="en-US" sz="900" noProof="1">
              <a:solidFill>
                <a:schemeClr val="bg1"/>
              </a:solidFill>
              <a:latin typeface="Arial" pitchFamily="34" charset="0"/>
              <a:ea typeface="Heiti SC Light"/>
              <a:cs typeface="Heiti SC Light"/>
            </a:endParaRPr>
          </a:p>
          <a:p>
            <a:pPr defTabSz="935038"/>
            <a:r>
              <a:rPr lang="en-US" altLang="en-US" sz="900" noProof="1">
                <a:solidFill>
                  <a:schemeClr val="bg1"/>
                </a:solidFill>
                <a:latin typeface="Arial" pitchFamily="34" charset="0"/>
                <a:ea typeface="Heiti SC Light"/>
                <a:cs typeface="Heiti SC Light"/>
              </a:rPr>
              <a:t>Subtitle:</a:t>
            </a:r>
          </a:p>
          <a:p>
            <a:pPr defTabSz="935038"/>
            <a:r>
              <a:rPr lang="en-US" altLang="en-US" sz="800" noProof="1">
                <a:solidFill>
                  <a:schemeClr val="bg1"/>
                </a:solidFill>
                <a:latin typeface="Arial" pitchFamily="34" charset="0"/>
                <a:ea typeface="Heiti SC Light"/>
                <a:cs typeface="Heiti SC Light"/>
              </a:rPr>
              <a:t>Type:  </a:t>
            </a:r>
            <a:r>
              <a:rPr lang="en-US" altLang="en-US" sz="800" noProof="1">
                <a:solidFill>
                  <a:schemeClr val="bg1"/>
                </a:solidFill>
                <a:latin typeface="Arial" pitchFamily="34" charset="0"/>
                <a:ea typeface="MS PGothic" pitchFamily="34" charset="-128"/>
              </a:rPr>
              <a:t>Arial</a:t>
            </a:r>
            <a:endParaRPr lang="en-US" sz="800">
              <a:solidFill>
                <a:schemeClr val="bg1"/>
              </a:solidFill>
              <a:latin typeface="Arial" pitchFamily="34" charset="0"/>
            </a:endParaRPr>
          </a:p>
          <a:p>
            <a:pPr defTabSz="935038"/>
            <a:r>
              <a:rPr lang="en-US" altLang="en-US" sz="800" noProof="1">
                <a:solidFill>
                  <a:schemeClr val="bg1"/>
                </a:solidFill>
                <a:latin typeface="Arial" pitchFamily="34" charset="0"/>
                <a:ea typeface="Heiti SC Light"/>
                <a:cs typeface="Heiti SC Light"/>
              </a:rPr>
              <a:t>Size：16-20pt</a:t>
            </a:r>
          </a:p>
          <a:p>
            <a:pPr defTabSz="935038"/>
            <a:r>
              <a:rPr lang="en-US" altLang="en-US" sz="800" noProof="1">
                <a:solidFill>
                  <a:schemeClr val="bg1"/>
                </a:solidFill>
                <a:latin typeface="Arial" pitchFamily="34" charset="0"/>
                <a:ea typeface="Heiti SC Light"/>
                <a:cs typeface="Heiti SC Light"/>
              </a:rPr>
              <a:t>Color: The ZTE green</a:t>
            </a:r>
          </a:p>
        </p:txBody>
      </p:sp>
      <p:grpSp>
        <p:nvGrpSpPr>
          <p:cNvPr id="3075" name="组 5"/>
          <p:cNvGrpSpPr>
            <a:grpSpLocks/>
          </p:cNvGrpSpPr>
          <p:nvPr/>
        </p:nvGrpSpPr>
        <p:grpSpPr bwMode="auto">
          <a:xfrm>
            <a:off x="9364664" y="5135034"/>
            <a:ext cx="1392237" cy="1318684"/>
            <a:chOff x="0" y="0"/>
            <a:chExt cx="1392554" cy="989008"/>
          </a:xfrm>
        </p:grpSpPr>
        <p:grpSp>
          <p:nvGrpSpPr>
            <p:cNvPr id="3076" name="组 6"/>
            <p:cNvGrpSpPr>
              <a:grpSpLocks/>
            </p:cNvGrpSpPr>
            <p:nvPr/>
          </p:nvGrpSpPr>
          <p:grpSpPr bwMode="auto">
            <a:xfrm>
              <a:off x="0" y="0"/>
              <a:ext cx="935158" cy="254390"/>
              <a:chOff x="0" y="0"/>
              <a:chExt cx="935158" cy="254390"/>
            </a:xfrm>
          </p:grpSpPr>
          <p:sp>
            <p:nvSpPr>
              <p:cNvPr id="3077" name="矩形 18"/>
              <p:cNvSpPr>
                <a:spLocks noChangeArrowheads="1"/>
              </p:cNvSpPr>
              <p:nvPr/>
            </p:nvSpPr>
            <p:spPr bwMode="auto">
              <a:xfrm>
                <a:off x="0" y="0"/>
                <a:ext cx="254390" cy="254390"/>
              </a:xfrm>
              <a:prstGeom prst="rect">
                <a:avLst/>
              </a:prstGeom>
              <a:solidFill>
                <a:srgbClr val="008FD4"/>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3078" name="文本框 19"/>
              <p:cNvSpPr txBox="1">
                <a:spLocks noChangeArrowheads="1"/>
              </p:cNvSpPr>
              <p:nvPr/>
            </p:nvSpPr>
            <p:spPr bwMode="auto">
              <a:xfrm>
                <a:off x="217344" y="31110"/>
                <a:ext cx="717814" cy="150041"/>
              </a:xfrm>
              <a:prstGeom prst="rect">
                <a:avLst/>
              </a:prstGeom>
              <a:noFill/>
              <a:ln w="9525">
                <a:noFill/>
                <a:miter lim="800000"/>
                <a:headEnd/>
                <a:tailEnd/>
              </a:ln>
            </p:spPr>
            <p:txBody>
              <a:bodyPr>
                <a:spAutoFit/>
              </a:bodyPr>
              <a:lstStyle/>
              <a:p>
                <a:r>
                  <a:rPr lang="en-US" sz="700" i="1">
                    <a:solidFill>
                      <a:schemeClr val="bg1"/>
                    </a:solidFill>
                    <a:latin typeface="Arial" pitchFamily="34" charset="0"/>
                  </a:rPr>
                  <a:t>G143, B212</a:t>
                </a:r>
                <a:endParaRPr lang="zh-CN" altLang="en-US" sz="700" i="1">
                  <a:solidFill>
                    <a:schemeClr val="bg1"/>
                  </a:solidFill>
                  <a:latin typeface="Arial" pitchFamily="34" charset="0"/>
                </a:endParaRPr>
              </a:p>
            </p:txBody>
          </p:sp>
        </p:grpSp>
        <p:grpSp>
          <p:nvGrpSpPr>
            <p:cNvPr id="3079" name="组 9"/>
            <p:cNvGrpSpPr>
              <a:grpSpLocks/>
            </p:cNvGrpSpPr>
            <p:nvPr/>
          </p:nvGrpSpPr>
          <p:grpSpPr bwMode="auto">
            <a:xfrm>
              <a:off x="0" y="373460"/>
              <a:ext cx="1199362" cy="254390"/>
              <a:chOff x="0" y="0"/>
              <a:chExt cx="1199362" cy="254390"/>
            </a:xfrm>
          </p:grpSpPr>
          <p:sp>
            <p:nvSpPr>
              <p:cNvPr id="3080" name="矩形 14"/>
              <p:cNvSpPr>
                <a:spLocks noChangeArrowheads="1"/>
              </p:cNvSpPr>
              <p:nvPr/>
            </p:nvSpPr>
            <p:spPr bwMode="auto">
              <a:xfrm>
                <a:off x="0" y="0"/>
                <a:ext cx="254390" cy="254390"/>
              </a:xfrm>
              <a:prstGeom prst="rect">
                <a:avLst/>
              </a:prstGeom>
              <a:solidFill>
                <a:srgbClr val="8CC63E"/>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3081" name="文本框 15"/>
              <p:cNvSpPr txBox="1">
                <a:spLocks noChangeArrowheads="1"/>
              </p:cNvSpPr>
              <p:nvPr/>
            </p:nvSpPr>
            <p:spPr bwMode="auto">
              <a:xfrm>
                <a:off x="217344" y="31110"/>
                <a:ext cx="982018" cy="150041"/>
              </a:xfrm>
              <a:prstGeom prst="rect">
                <a:avLst/>
              </a:prstGeom>
              <a:noFill/>
              <a:ln w="9525">
                <a:noFill/>
                <a:miter lim="800000"/>
                <a:headEnd/>
                <a:tailEnd/>
              </a:ln>
            </p:spPr>
            <p:txBody>
              <a:bodyPr>
                <a:spAutoFit/>
              </a:bodyPr>
              <a:lstStyle/>
              <a:p>
                <a:r>
                  <a:rPr lang="en-US" sz="700" i="1">
                    <a:solidFill>
                      <a:schemeClr val="bg1"/>
                    </a:solidFill>
                    <a:latin typeface="Arial" pitchFamily="34" charset="0"/>
                  </a:rPr>
                  <a:t>R140,G198, B62</a:t>
                </a:r>
                <a:endParaRPr lang="zh-CN" altLang="en-US" sz="700" i="1">
                  <a:solidFill>
                    <a:schemeClr val="bg1"/>
                  </a:solidFill>
                  <a:latin typeface="Arial" pitchFamily="34" charset="0"/>
                </a:endParaRPr>
              </a:p>
            </p:txBody>
          </p:sp>
        </p:grpSp>
        <p:sp>
          <p:nvSpPr>
            <p:cNvPr id="3082" name="矩形 10"/>
            <p:cNvSpPr>
              <a:spLocks noChangeArrowheads="1"/>
            </p:cNvSpPr>
            <p:nvPr/>
          </p:nvSpPr>
          <p:spPr bwMode="auto">
            <a:xfrm>
              <a:off x="0" y="734618"/>
              <a:ext cx="254390" cy="254390"/>
            </a:xfrm>
            <a:prstGeom prst="rect">
              <a:avLst/>
            </a:prstGeom>
            <a:solidFill>
              <a:srgbClr val="5ACBF5"/>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3083" name="文本框 12"/>
            <p:cNvSpPr txBox="1">
              <a:spLocks noChangeArrowheads="1"/>
            </p:cNvSpPr>
            <p:nvPr/>
          </p:nvSpPr>
          <p:spPr bwMode="auto">
            <a:xfrm>
              <a:off x="217344" y="765728"/>
              <a:ext cx="1175210" cy="150040"/>
            </a:xfrm>
            <a:prstGeom prst="rect">
              <a:avLst/>
            </a:prstGeom>
            <a:noFill/>
            <a:ln w="9525">
              <a:noFill/>
              <a:miter lim="800000"/>
              <a:headEnd/>
              <a:tailEnd/>
            </a:ln>
          </p:spPr>
          <p:txBody>
            <a:bodyPr>
              <a:spAutoFit/>
            </a:bodyPr>
            <a:lstStyle/>
            <a:p>
              <a:r>
                <a:rPr lang="en-US" sz="700" i="1">
                  <a:solidFill>
                    <a:schemeClr val="bg1"/>
                  </a:solidFill>
                  <a:latin typeface="Arial" pitchFamily="34" charset="0"/>
                </a:rPr>
                <a:t>R90,G203, B245</a:t>
              </a:r>
              <a:endParaRPr lang="zh-CN" altLang="en-US" sz="700" i="1">
                <a:solidFill>
                  <a:schemeClr val="bg1"/>
                </a:solidFill>
                <a:latin typeface="Arial" pitchFamily="34" charset="0"/>
              </a:endParaRPr>
            </a:p>
          </p:txBody>
        </p:sp>
      </p:grpSp>
      <p:sp>
        <p:nvSpPr>
          <p:cNvPr id="3084" name="标题占位符 1"/>
          <p:cNvSpPr>
            <a:spLocks noGrp="1" noChangeArrowheads="1"/>
          </p:cNvSpPr>
          <p:nvPr>
            <p:ph type="title"/>
          </p:nvPr>
        </p:nvSpPr>
        <p:spPr bwMode="auto">
          <a:xfrm>
            <a:off x="1257300" y="455084"/>
            <a:ext cx="7593013" cy="9630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单击此处编辑母版标题样式</a:t>
            </a:r>
          </a:p>
        </p:txBody>
      </p:sp>
      <p:sp>
        <p:nvSpPr>
          <p:cNvPr id="3085" name="文本占位符 2"/>
          <p:cNvSpPr>
            <a:spLocks noGrp="1" noChangeArrowheads="1"/>
          </p:cNvSpPr>
          <p:nvPr>
            <p:ph type="body" idx="1"/>
          </p:nvPr>
        </p:nvSpPr>
        <p:spPr bwMode="auto">
          <a:xfrm>
            <a:off x="1257299" y="1600200"/>
            <a:ext cx="7593014" cy="4252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dirty="0" smtClean="0"/>
              <a:t>单击此处编辑母版文本样式</a:t>
            </a:r>
          </a:p>
          <a:p>
            <a:pPr lvl="1"/>
            <a:r>
              <a:rPr lang="zh-CN" dirty="0" smtClean="0"/>
              <a:t>二级</a:t>
            </a:r>
          </a:p>
          <a:p>
            <a:pPr lvl="2"/>
            <a:r>
              <a:rPr lang="zh-CN" dirty="0" smtClean="0"/>
              <a:t>三级</a:t>
            </a:r>
          </a:p>
          <a:p>
            <a:pPr lvl="3"/>
            <a:r>
              <a:rPr lang="zh-CN" dirty="0" smtClean="0"/>
              <a:t>四级</a:t>
            </a:r>
          </a:p>
          <a:p>
            <a:pPr lvl="4"/>
            <a:r>
              <a:rPr lang="zh-CN" dirty="0" smtClean="0"/>
              <a:t>五级</a:t>
            </a: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fontAlgn="base">
        <a:spcBef>
          <a:spcPct val="0"/>
        </a:spcBef>
        <a:spcAft>
          <a:spcPct val="0"/>
        </a:spcAft>
        <a:defRPr sz="2400">
          <a:solidFill>
            <a:schemeClr val="tx1"/>
          </a:solidFill>
          <a:latin typeface="+mj-lt"/>
          <a:ea typeface="+mj-ea"/>
          <a:cs typeface="+mj-cs"/>
        </a:defRPr>
      </a:lvl1pPr>
      <a:lvl2pPr algn="l" defTabSz="457200" rtl="0" fontAlgn="base">
        <a:spcBef>
          <a:spcPct val="0"/>
        </a:spcBef>
        <a:spcAft>
          <a:spcPct val="0"/>
        </a:spcAft>
        <a:defRPr sz="2400">
          <a:solidFill>
            <a:schemeClr val="tx1"/>
          </a:solidFill>
          <a:latin typeface="Calibri" pitchFamily="34" charset="0"/>
          <a:ea typeface="微软雅黑" pitchFamily="34" charset="-122"/>
        </a:defRPr>
      </a:lvl2pPr>
      <a:lvl3pPr algn="l" defTabSz="457200" rtl="0" fontAlgn="base">
        <a:spcBef>
          <a:spcPct val="0"/>
        </a:spcBef>
        <a:spcAft>
          <a:spcPct val="0"/>
        </a:spcAft>
        <a:defRPr sz="2400">
          <a:solidFill>
            <a:schemeClr val="tx1"/>
          </a:solidFill>
          <a:latin typeface="Calibri" pitchFamily="34" charset="0"/>
          <a:ea typeface="微软雅黑" pitchFamily="34" charset="-122"/>
        </a:defRPr>
      </a:lvl3pPr>
      <a:lvl4pPr algn="l" defTabSz="457200" rtl="0" fontAlgn="base">
        <a:spcBef>
          <a:spcPct val="0"/>
        </a:spcBef>
        <a:spcAft>
          <a:spcPct val="0"/>
        </a:spcAft>
        <a:defRPr sz="2400">
          <a:solidFill>
            <a:schemeClr val="tx1"/>
          </a:solidFill>
          <a:latin typeface="Calibri" pitchFamily="34" charset="0"/>
          <a:ea typeface="微软雅黑" pitchFamily="34" charset="-122"/>
        </a:defRPr>
      </a:lvl4pPr>
      <a:lvl5pPr algn="l" defTabSz="457200" rtl="0" fontAlgn="base">
        <a:spcBef>
          <a:spcPct val="0"/>
        </a:spcBef>
        <a:spcAft>
          <a:spcPct val="0"/>
        </a:spcAft>
        <a:defRPr sz="2400">
          <a:solidFill>
            <a:schemeClr val="tx1"/>
          </a:solidFill>
          <a:latin typeface="Calibri" pitchFamily="34" charset="0"/>
          <a:ea typeface="微软雅黑" pitchFamily="34" charset="-122"/>
        </a:defRPr>
      </a:lvl5pPr>
      <a:lvl6pPr marL="457200" algn="l" defTabSz="457200" rtl="0" fontAlgn="base">
        <a:spcBef>
          <a:spcPct val="0"/>
        </a:spcBef>
        <a:spcAft>
          <a:spcPct val="0"/>
        </a:spcAft>
        <a:defRPr sz="2400">
          <a:solidFill>
            <a:schemeClr val="tx1"/>
          </a:solidFill>
          <a:latin typeface="Calibri" pitchFamily="34" charset="0"/>
          <a:ea typeface="微软雅黑" pitchFamily="34" charset="-122"/>
        </a:defRPr>
      </a:lvl6pPr>
      <a:lvl7pPr marL="914400" algn="l" defTabSz="457200" rtl="0" fontAlgn="base">
        <a:spcBef>
          <a:spcPct val="0"/>
        </a:spcBef>
        <a:spcAft>
          <a:spcPct val="0"/>
        </a:spcAft>
        <a:defRPr sz="2400">
          <a:solidFill>
            <a:schemeClr val="tx1"/>
          </a:solidFill>
          <a:latin typeface="Calibri" pitchFamily="34" charset="0"/>
          <a:ea typeface="微软雅黑" pitchFamily="34" charset="-122"/>
        </a:defRPr>
      </a:lvl7pPr>
      <a:lvl8pPr marL="1371600" algn="l" defTabSz="457200" rtl="0" fontAlgn="base">
        <a:spcBef>
          <a:spcPct val="0"/>
        </a:spcBef>
        <a:spcAft>
          <a:spcPct val="0"/>
        </a:spcAft>
        <a:defRPr sz="2400">
          <a:solidFill>
            <a:schemeClr val="tx1"/>
          </a:solidFill>
          <a:latin typeface="Calibri" pitchFamily="34" charset="0"/>
          <a:ea typeface="微软雅黑" pitchFamily="34" charset="-122"/>
        </a:defRPr>
      </a:lvl8pPr>
      <a:lvl9pPr marL="1828800" algn="l" defTabSz="457200" rtl="0" fontAlgn="base">
        <a:spcBef>
          <a:spcPct val="0"/>
        </a:spcBef>
        <a:spcAft>
          <a:spcPct val="0"/>
        </a:spcAft>
        <a:defRPr sz="2400">
          <a:solidFill>
            <a:schemeClr val="tx1"/>
          </a:solidFill>
          <a:latin typeface="Calibri" pitchFamily="34" charset="0"/>
          <a:ea typeface="微软雅黑" pitchFamily="34" charset="-122"/>
        </a:defRPr>
      </a:lvl9pPr>
    </p:titleStyle>
    <p:bodyStyle>
      <a:lvl1pPr algn="l" defTabSz="457200" rtl="0" fontAlgn="base">
        <a:lnSpc>
          <a:spcPct val="120000"/>
        </a:lnSpc>
        <a:spcBef>
          <a:spcPct val="20000"/>
        </a:spcBef>
        <a:spcAft>
          <a:spcPct val="0"/>
        </a:spcAft>
        <a:buFont typeface="Arial" pitchFamily="34" charset="0"/>
        <a:defRPr sz="2000">
          <a:solidFill>
            <a:schemeClr val="tx1"/>
          </a:solidFill>
          <a:latin typeface="+mn-lt"/>
          <a:ea typeface="+mn-ea"/>
          <a:cs typeface="+mn-cs"/>
        </a:defRPr>
      </a:lvl1pPr>
      <a:lvl2pPr marL="742950" indent="-285750" algn="l" defTabSz="457200" rtl="0" fontAlgn="base">
        <a:lnSpc>
          <a:spcPct val="120000"/>
        </a:lnSpc>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fontAlgn="base">
        <a:lnSpc>
          <a:spcPct val="120000"/>
        </a:lnSpc>
        <a:spcBef>
          <a:spcPct val="20000"/>
        </a:spcBef>
        <a:spcAft>
          <a:spcPct val="0"/>
        </a:spcAft>
        <a:buFont typeface="Arial" pitchFamily="34" charset="0"/>
        <a:buChar char="•"/>
        <a:defRPr sz="1600">
          <a:solidFill>
            <a:schemeClr val="tx1"/>
          </a:solidFill>
          <a:latin typeface="+mn-lt"/>
          <a:ea typeface="+mn-ea"/>
        </a:defRPr>
      </a:lvl3pPr>
      <a:lvl4pPr marL="1600200" indent="-228600" algn="l" defTabSz="457200" rtl="0" fontAlgn="base">
        <a:lnSpc>
          <a:spcPct val="120000"/>
        </a:lnSpc>
        <a:spcBef>
          <a:spcPct val="20000"/>
        </a:spcBef>
        <a:spcAft>
          <a:spcPct val="0"/>
        </a:spcAft>
        <a:buFont typeface="Arial" pitchFamily="34" charset="0"/>
        <a:buChar char="–"/>
        <a:defRPr sz="1400">
          <a:solidFill>
            <a:schemeClr val="tx1"/>
          </a:solidFill>
          <a:latin typeface="+mn-lt"/>
          <a:ea typeface="+mn-ea"/>
        </a:defRPr>
      </a:lvl4pPr>
      <a:lvl5pPr marL="20574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5pPr>
      <a:lvl6pPr marL="25146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6pPr>
      <a:lvl7pPr marL="29718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7pPr>
      <a:lvl8pPr marL="34290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8pPr>
      <a:lvl9pPr marL="38862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Picture 2" descr="ZTE-PPT-16x9-03"/>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4099" name="Rectangle 8"/>
          <p:cNvSpPr>
            <a:spLocks noChangeArrowheads="1"/>
          </p:cNvSpPr>
          <p:nvPr/>
        </p:nvSpPr>
        <p:spPr bwMode="auto">
          <a:xfrm>
            <a:off x="9236075" y="3833593"/>
            <a:ext cx="1360488" cy="1248525"/>
          </a:xfrm>
          <a:prstGeom prst="rect">
            <a:avLst/>
          </a:prstGeom>
          <a:noFill/>
          <a:ln w="9525">
            <a:noFill/>
            <a:miter lim="800000"/>
            <a:headEnd/>
            <a:tailEnd/>
          </a:ln>
        </p:spPr>
        <p:txBody>
          <a:bodyPr lIns="93442" tIns="46725" rIns="93442" bIns="46725" anchor="b" anchorCtr="1">
            <a:spAutoFit/>
          </a:bodyPr>
          <a:lstStyle/>
          <a:p>
            <a:pPr defTabSz="935038"/>
            <a:r>
              <a:rPr lang="en-US" altLang="en-US" sz="900" noProof="1">
                <a:solidFill>
                  <a:schemeClr val="bg1"/>
                </a:solidFill>
                <a:latin typeface="Arial" pitchFamily="34" charset="0"/>
                <a:ea typeface="Heiti SC Light"/>
                <a:cs typeface="Heiti SC Light"/>
              </a:rPr>
              <a:t>Title:</a:t>
            </a:r>
          </a:p>
          <a:p>
            <a:pPr defTabSz="935038"/>
            <a:r>
              <a:rPr lang="en-US" altLang="en-US" sz="800" noProof="1">
                <a:solidFill>
                  <a:schemeClr val="bg1"/>
                </a:solidFill>
                <a:latin typeface="Arial" pitchFamily="34" charset="0"/>
                <a:ea typeface="Heiti SC Light"/>
                <a:cs typeface="Heiti SC Light"/>
              </a:rPr>
              <a:t>Type: </a:t>
            </a:r>
            <a:r>
              <a:rPr lang="en-US" altLang="en-US" sz="800" noProof="1">
                <a:solidFill>
                  <a:schemeClr val="bg1"/>
                </a:solidFill>
                <a:latin typeface="Arial" pitchFamily="34" charset="0"/>
                <a:ea typeface="MS PGothic" pitchFamily="34" charset="-128"/>
              </a:rPr>
              <a:t>Arial</a:t>
            </a:r>
            <a:endParaRPr lang="en-US" sz="800">
              <a:solidFill>
                <a:schemeClr val="bg1"/>
              </a:solidFill>
              <a:latin typeface="Arial" pitchFamily="34" charset="0"/>
            </a:endParaRPr>
          </a:p>
          <a:p>
            <a:pPr defTabSz="935038"/>
            <a:r>
              <a:rPr lang="en-US" altLang="en-US" sz="800" noProof="1">
                <a:solidFill>
                  <a:schemeClr val="bg1"/>
                </a:solidFill>
                <a:latin typeface="Arial" pitchFamily="34" charset="0"/>
                <a:ea typeface="Heiti SC Light"/>
                <a:cs typeface="Heiti SC Light"/>
              </a:rPr>
              <a:t>Size：22-24pt</a:t>
            </a:r>
          </a:p>
          <a:p>
            <a:pPr defTabSz="935038"/>
            <a:r>
              <a:rPr lang="en-US" altLang="en-US" sz="800" noProof="1">
                <a:solidFill>
                  <a:schemeClr val="bg1"/>
                </a:solidFill>
                <a:latin typeface="Arial" pitchFamily="34" charset="0"/>
                <a:ea typeface="Heiti SC Light"/>
                <a:cs typeface="Heiti SC Light"/>
              </a:rPr>
              <a:t>Color：The ZTE blue </a:t>
            </a:r>
          </a:p>
          <a:p>
            <a:pPr defTabSz="935038"/>
            <a:endParaRPr lang="en-US" altLang="en-US" sz="900" noProof="1">
              <a:solidFill>
                <a:schemeClr val="bg1"/>
              </a:solidFill>
              <a:latin typeface="Arial" pitchFamily="34" charset="0"/>
              <a:ea typeface="Heiti SC Light"/>
              <a:cs typeface="Heiti SC Light"/>
            </a:endParaRPr>
          </a:p>
          <a:p>
            <a:pPr defTabSz="935038"/>
            <a:r>
              <a:rPr lang="en-US" altLang="en-US" sz="900" noProof="1">
                <a:solidFill>
                  <a:schemeClr val="bg1"/>
                </a:solidFill>
                <a:latin typeface="Arial" pitchFamily="34" charset="0"/>
                <a:ea typeface="Heiti SC Light"/>
                <a:cs typeface="Heiti SC Light"/>
              </a:rPr>
              <a:t>Subtitle:</a:t>
            </a:r>
          </a:p>
          <a:p>
            <a:pPr defTabSz="935038"/>
            <a:r>
              <a:rPr lang="en-US" altLang="en-US" sz="800" noProof="1">
                <a:solidFill>
                  <a:schemeClr val="bg1"/>
                </a:solidFill>
                <a:latin typeface="Arial" pitchFamily="34" charset="0"/>
                <a:ea typeface="Heiti SC Light"/>
                <a:cs typeface="Heiti SC Light"/>
              </a:rPr>
              <a:t>Type：</a:t>
            </a:r>
            <a:r>
              <a:rPr lang="en-US" altLang="en-US" sz="800" noProof="1">
                <a:solidFill>
                  <a:schemeClr val="bg1"/>
                </a:solidFill>
                <a:latin typeface="Arial" pitchFamily="34" charset="0"/>
                <a:ea typeface="MS PGothic" pitchFamily="34" charset="-128"/>
              </a:rPr>
              <a:t>Arial</a:t>
            </a:r>
            <a:endParaRPr lang="en-US" sz="800">
              <a:solidFill>
                <a:schemeClr val="bg1"/>
              </a:solidFill>
              <a:latin typeface="Arial" pitchFamily="34" charset="0"/>
            </a:endParaRPr>
          </a:p>
          <a:p>
            <a:pPr defTabSz="935038"/>
            <a:r>
              <a:rPr lang="en-US" altLang="en-US" sz="800" noProof="1">
                <a:solidFill>
                  <a:schemeClr val="bg1"/>
                </a:solidFill>
                <a:latin typeface="Arial" pitchFamily="34" charset="0"/>
                <a:ea typeface="Heiti SC Light"/>
                <a:cs typeface="Heiti SC Light"/>
              </a:rPr>
              <a:t>Size：14-18pt</a:t>
            </a:r>
          </a:p>
          <a:p>
            <a:pPr defTabSz="935038"/>
            <a:r>
              <a:rPr lang="en-US" altLang="en-US" sz="800" noProof="1">
                <a:solidFill>
                  <a:schemeClr val="bg1"/>
                </a:solidFill>
                <a:latin typeface="Arial" pitchFamily="34" charset="0"/>
                <a:ea typeface="Heiti SC Light"/>
                <a:cs typeface="Heiti SC Light"/>
              </a:rPr>
              <a:t>Color: The ZTE green</a:t>
            </a:r>
          </a:p>
        </p:txBody>
      </p:sp>
      <p:grpSp>
        <p:nvGrpSpPr>
          <p:cNvPr id="4100" name="组 5"/>
          <p:cNvGrpSpPr>
            <a:grpSpLocks/>
          </p:cNvGrpSpPr>
          <p:nvPr/>
        </p:nvGrpSpPr>
        <p:grpSpPr bwMode="auto">
          <a:xfrm>
            <a:off x="9364664" y="5135034"/>
            <a:ext cx="1392237" cy="1318684"/>
            <a:chOff x="0" y="0"/>
            <a:chExt cx="1392554" cy="989008"/>
          </a:xfrm>
        </p:grpSpPr>
        <p:grpSp>
          <p:nvGrpSpPr>
            <p:cNvPr id="4101" name="组 6"/>
            <p:cNvGrpSpPr>
              <a:grpSpLocks/>
            </p:cNvGrpSpPr>
            <p:nvPr/>
          </p:nvGrpSpPr>
          <p:grpSpPr bwMode="auto">
            <a:xfrm>
              <a:off x="0" y="0"/>
              <a:ext cx="935158" cy="254390"/>
              <a:chOff x="0" y="0"/>
              <a:chExt cx="935158" cy="254390"/>
            </a:xfrm>
          </p:grpSpPr>
          <p:sp>
            <p:nvSpPr>
              <p:cNvPr id="4102" name="矩形 18"/>
              <p:cNvSpPr>
                <a:spLocks noChangeArrowheads="1"/>
              </p:cNvSpPr>
              <p:nvPr/>
            </p:nvSpPr>
            <p:spPr bwMode="auto">
              <a:xfrm>
                <a:off x="0" y="0"/>
                <a:ext cx="254390" cy="254390"/>
              </a:xfrm>
              <a:prstGeom prst="rect">
                <a:avLst/>
              </a:prstGeom>
              <a:solidFill>
                <a:srgbClr val="008FD4"/>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4103" name="文本框 19"/>
              <p:cNvSpPr txBox="1">
                <a:spLocks noChangeArrowheads="1"/>
              </p:cNvSpPr>
              <p:nvPr/>
            </p:nvSpPr>
            <p:spPr bwMode="auto">
              <a:xfrm>
                <a:off x="217344" y="31110"/>
                <a:ext cx="717814" cy="150041"/>
              </a:xfrm>
              <a:prstGeom prst="rect">
                <a:avLst/>
              </a:prstGeom>
              <a:noFill/>
              <a:ln w="9525">
                <a:noFill/>
                <a:miter lim="800000"/>
                <a:headEnd/>
                <a:tailEnd/>
              </a:ln>
            </p:spPr>
            <p:txBody>
              <a:bodyPr>
                <a:spAutoFit/>
              </a:bodyPr>
              <a:lstStyle/>
              <a:p>
                <a:r>
                  <a:rPr lang="en-US" sz="700" i="1">
                    <a:solidFill>
                      <a:schemeClr val="bg1"/>
                    </a:solidFill>
                    <a:latin typeface="Arial" pitchFamily="34" charset="0"/>
                  </a:rPr>
                  <a:t>G143, B212</a:t>
                </a:r>
                <a:endParaRPr lang="zh-CN" altLang="en-US" sz="700" i="1">
                  <a:solidFill>
                    <a:schemeClr val="bg1"/>
                  </a:solidFill>
                  <a:latin typeface="Arial" pitchFamily="34" charset="0"/>
                </a:endParaRPr>
              </a:p>
            </p:txBody>
          </p:sp>
        </p:grpSp>
        <p:grpSp>
          <p:nvGrpSpPr>
            <p:cNvPr id="4104" name="组 9"/>
            <p:cNvGrpSpPr>
              <a:grpSpLocks/>
            </p:cNvGrpSpPr>
            <p:nvPr/>
          </p:nvGrpSpPr>
          <p:grpSpPr bwMode="auto">
            <a:xfrm>
              <a:off x="0" y="373460"/>
              <a:ext cx="1199362" cy="254390"/>
              <a:chOff x="0" y="0"/>
              <a:chExt cx="1199362" cy="254390"/>
            </a:xfrm>
          </p:grpSpPr>
          <p:sp>
            <p:nvSpPr>
              <p:cNvPr id="4105" name="矩形 14"/>
              <p:cNvSpPr>
                <a:spLocks noChangeArrowheads="1"/>
              </p:cNvSpPr>
              <p:nvPr/>
            </p:nvSpPr>
            <p:spPr bwMode="auto">
              <a:xfrm>
                <a:off x="0" y="0"/>
                <a:ext cx="254390" cy="254390"/>
              </a:xfrm>
              <a:prstGeom prst="rect">
                <a:avLst/>
              </a:prstGeom>
              <a:solidFill>
                <a:srgbClr val="8CC63E"/>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4106" name="文本框 15"/>
              <p:cNvSpPr txBox="1">
                <a:spLocks noChangeArrowheads="1"/>
              </p:cNvSpPr>
              <p:nvPr/>
            </p:nvSpPr>
            <p:spPr bwMode="auto">
              <a:xfrm>
                <a:off x="217344" y="31110"/>
                <a:ext cx="982018" cy="150041"/>
              </a:xfrm>
              <a:prstGeom prst="rect">
                <a:avLst/>
              </a:prstGeom>
              <a:noFill/>
              <a:ln w="9525">
                <a:noFill/>
                <a:miter lim="800000"/>
                <a:headEnd/>
                <a:tailEnd/>
              </a:ln>
            </p:spPr>
            <p:txBody>
              <a:bodyPr>
                <a:spAutoFit/>
              </a:bodyPr>
              <a:lstStyle/>
              <a:p>
                <a:r>
                  <a:rPr lang="en-US" sz="700" i="1">
                    <a:solidFill>
                      <a:schemeClr val="bg1"/>
                    </a:solidFill>
                    <a:latin typeface="Arial" pitchFamily="34" charset="0"/>
                  </a:rPr>
                  <a:t>R140,G198, B62</a:t>
                </a:r>
                <a:endParaRPr lang="zh-CN" altLang="en-US" sz="700" i="1">
                  <a:solidFill>
                    <a:schemeClr val="bg1"/>
                  </a:solidFill>
                  <a:latin typeface="Arial" pitchFamily="34" charset="0"/>
                </a:endParaRPr>
              </a:p>
            </p:txBody>
          </p:sp>
        </p:grpSp>
        <p:sp>
          <p:nvSpPr>
            <p:cNvPr id="4107" name="矩形 10"/>
            <p:cNvSpPr>
              <a:spLocks noChangeArrowheads="1"/>
            </p:cNvSpPr>
            <p:nvPr/>
          </p:nvSpPr>
          <p:spPr bwMode="auto">
            <a:xfrm>
              <a:off x="0" y="734618"/>
              <a:ext cx="254390" cy="254390"/>
            </a:xfrm>
            <a:prstGeom prst="rect">
              <a:avLst/>
            </a:prstGeom>
            <a:solidFill>
              <a:srgbClr val="5ACBF5"/>
            </a:solidFill>
            <a:ln w="9525">
              <a:noFill/>
              <a:miter lim="800000"/>
              <a:headEnd/>
              <a:tailEnd/>
            </a:ln>
          </p:spPr>
          <p:txBody>
            <a:bodyPr anchor="ctr"/>
            <a:lstStyle/>
            <a:p>
              <a:pPr algn="ctr"/>
              <a:endParaRPr lang="zh-CN" altLang="en-US">
                <a:solidFill>
                  <a:srgbClr val="FFFFFF"/>
                </a:solidFill>
                <a:latin typeface="Arial" pitchFamily="34" charset="0"/>
              </a:endParaRPr>
            </a:p>
          </p:txBody>
        </p:sp>
        <p:sp>
          <p:nvSpPr>
            <p:cNvPr id="4108" name="文本框 12"/>
            <p:cNvSpPr txBox="1">
              <a:spLocks noChangeArrowheads="1"/>
            </p:cNvSpPr>
            <p:nvPr/>
          </p:nvSpPr>
          <p:spPr bwMode="auto">
            <a:xfrm>
              <a:off x="217344" y="765728"/>
              <a:ext cx="1175210" cy="150040"/>
            </a:xfrm>
            <a:prstGeom prst="rect">
              <a:avLst/>
            </a:prstGeom>
            <a:noFill/>
            <a:ln w="9525">
              <a:noFill/>
              <a:miter lim="800000"/>
              <a:headEnd/>
              <a:tailEnd/>
            </a:ln>
          </p:spPr>
          <p:txBody>
            <a:bodyPr>
              <a:spAutoFit/>
            </a:bodyPr>
            <a:lstStyle/>
            <a:p>
              <a:r>
                <a:rPr lang="en-US" sz="700" i="1">
                  <a:solidFill>
                    <a:schemeClr val="bg1"/>
                  </a:solidFill>
                  <a:latin typeface="Arial" pitchFamily="34" charset="0"/>
                </a:rPr>
                <a:t>R90,G203, B245</a:t>
              </a:r>
              <a:endParaRPr lang="zh-CN" altLang="en-US" sz="700" i="1">
                <a:solidFill>
                  <a:schemeClr val="bg1"/>
                </a:solidFill>
                <a:latin typeface="Arial" pitchFamily="34" charset="0"/>
              </a:endParaRPr>
            </a:p>
          </p:txBody>
        </p:sp>
      </p:grpSp>
      <p:sp>
        <p:nvSpPr>
          <p:cNvPr id="4109" name="TextBox 16"/>
          <p:cNvSpPr txBox="1">
            <a:spLocks noChangeArrowheads="1"/>
          </p:cNvSpPr>
          <p:nvPr/>
        </p:nvSpPr>
        <p:spPr bwMode="auto">
          <a:xfrm>
            <a:off x="5030506" y="6483927"/>
            <a:ext cx="2190750" cy="226484"/>
          </a:xfrm>
          <a:prstGeom prst="rect">
            <a:avLst/>
          </a:prstGeom>
          <a:noFill/>
          <a:ln w="9525">
            <a:noFill/>
            <a:miter lim="800000"/>
            <a:headEnd/>
            <a:tailEnd/>
          </a:ln>
        </p:spPr>
        <p:txBody>
          <a:bodyPr lIns="0" tIns="0" rIns="0" bIns="0"/>
          <a:lstStyle/>
          <a:p>
            <a:r>
              <a:rPr lang="en-US" sz="600" dirty="0">
                <a:solidFill>
                  <a:srgbClr val="7F7F7F"/>
                </a:solidFill>
                <a:latin typeface="Arial" pitchFamily="34" charset="0"/>
              </a:rPr>
              <a:t>© ZTE Corporation. All rights reserved</a:t>
            </a:r>
          </a:p>
        </p:txBody>
      </p:sp>
      <p:sp>
        <p:nvSpPr>
          <p:cNvPr id="4110" name="Slide Number Placeholder 5"/>
          <p:cNvSpPr>
            <a:spLocks noGrp="1" noChangeArrowheads="1"/>
          </p:cNvSpPr>
          <p:nvPr/>
        </p:nvSpPr>
        <p:spPr bwMode="auto">
          <a:xfrm>
            <a:off x="238125" y="6466418"/>
            <a:ext cx="419100" cy="486833"/>
          </a:xfrm>
          <a:prstGeom prst="rect">
            <a:avLst/>
          </a:prstGeom>
          <a:noFill/>
          <a:ln w="9525">
            <a:noFill/>
            <a:miter lim="800000"/>
            <a:headEnd/>
            <a:tailEnd/>
          </a:ln>
        </p:spPr>
        <p:txBody>
          <a:bodyPr anchor="ctr"/>
          <a:lstStyle/>
          <a:p>
            <a:fld id="{63A232AC-B835-42C1-99DB-2C459B2C1403}" type="slidenum">
              <a:rPr lang="en-US" sz="800">
                <a:solidFill>
                  <a:srgbClr val="404040"/>
                </a:solidFill>
                <a:latin typeface="Arial" pitchFamily="34" charset="0"/>
              </a:rPr>
              <a:pPr/>
              <a:t>‹#›</a:t>
            </a:fld>
            <a:endParaRPr lang="en-US" sz="800">
              <a:solidFill>
                <a:srgbClr val="404040"/>
              </a:solidFill>
              <a:latin typeface="Arial" pitchFamily="34" charset="0"/>
            </a:endParaRPr>
          </a:p>
        </p:txBody>
      </p:sp>
      <p:sp>
        <p:nvSpPr>
          <p:cNvPr id="4111" name="标题占位符 1"/>
          <p:cNvSpPr>
            <a:spLocks noGrp="1" noChangeArrowheads="1"/>
          </p:cNvSpPr>
          <p:nvPr>
            <p:ph type="title"/>
          </p:nvPr>
        </p:nvSpPr>
        <p:spPr bwMode="auto">
          <a:xfrm>
            <a:off x="333375" y="455084"/>
            <a:ext cx="8516938" cy="9630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单击此处编辑母版标题样式</a:t>
            </a:r>
          </a:p>
        </p:txBody>
      </p:sp>
      <p:sp>
        <p:nvSpPr>
          <p:cNvPr id="4112" name="文本占位符 2"/>
          <p:cNvSpPr>
            <a:spLocks noGrp="1" noChangeArrowheads="1"/>
          </p:cNvSpPr>
          <p:nvPr>
            <p:ph type="body" idx="1"/>
          </p:nvPr>
        </p:nvSpPr>
        <p:spPr bwMode="auto">
          <a:xfrm>
            <a:off x="358775" y="1600200"/>
            <a:ext cx="8491538" cy="4252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单击此处编辑母版文本样式</a:t>
            </a:r>
          </a:p>
          <a:p>
            <a:pPr lvl="1"/>
            <a:r>
              <a:rPr lang="zh-CN" smtClean="0"/>
              <a:t>二级</a:t>
            </a:r>
          </a:p>
          <a:p>
            <a:pPr lvl="2"/>
            <a:r>
              <a:rPr lang="zh-CN" smtClean="0"/>
              <a:t>三级</a:t>
            </a:r>
          </a:p>
          <a:p>
            <a:pPr lvl="3"/>
            <a:r>
              <a:rPr lang="zh-CN" smtClean="0"/>
              <a:t>四级</a:t>
            </a:r>
          </a:p>
          <a:p>
            <a:pPr lvl="4"/>
            <a:r>
              <a:rPr lang="zh-CN" smtClean="0"/>
              <a:t>五级</a:t>
            </a:r>
          </a:p>
        </p:txBody>
      </p:sp>
    </p:spTree>
  </p:cSld>
  <p:clrMap bg1="lt1" tx1="dk1" bg2="lt2" tx2="dk2" accent1="accent1" accent2="accent2" accent3="accent3" accent4="accent4" accent5="accent5" accent6="accent6" hlink="hlink" folHlink="folHlink"/>
  <p:sldLayoutIdLst>
    <p:sldLayoutId id="2147483715" r:id="rId1"/>
    <p:sldLayoutId id="2147483717" r:id="rId2"/>
    <p:sldLayoutId id="2147483758" r:id="rId3"/>
  </p:sldLayoutIdLst>
  <p:txStyles>
    <p:titleStyle>
      <a:lvl1pPr algn="l" defTabSz="457200" rtl="0" fontAlgn="base">
        <a:spcBef>
          <a:spcPct val="0"/>
        </a:spcBef>
        <a:spcAft>
          <a:spcPct val="0"/>
        </a:spcAft>
        <a:defRPr sz="2400">
          <a:solidFill>
            <a:schemeClr val="tx1"/>
          </a:solidFill>
          <a:latin typeface="+mj-lt"/>
          <a:ea typeface="+mj-ea"/>
          <a:cs typeface="+mj-cs"/>
        </a:defRPr>
      </a:lvl1pPr>
      <a:lvl2pPr algn="l" defTabSz="457200" rtl="0" fontAlgn="base">
        <a:spcBef>
          <a:spcPct val="0"/>
        </a:spcBef>
        <a:spcAft>
          <a:spcPct val="0"/>
        </a:spcAft>
        <a:defRPr sz="2400">
          <a:solidFill>
            <a:schemeClr val="tx1"/>
          </a:solidFill>
          <a:latin typeface="Calibri" pitchFamily="34" charset="0"/>
          <a:ea typeface="微软雅黑" pitchFamily="34" charset="-122"/>
        </a:defRPr>
      </a:lvl2pPr>
      <a:lvl3pPr algn="l" defTabSz="457200" rtl="0" fontAlgn="base">
        <a:spcBef>
          <a:spcPct val="0"/>
        </a:spcBef>
        <a:spcAft>
          <a:spcPct val="0"/>
        </a:spcAft>
        <a:defRPr sz="2400">
          <a:solidFill>
            <a:schemeClr val="tx1"/>
          </a:solidFill>
          <a:latin typeface="Calibri" pitchFamily="34" charset="0"/>
          <a:ea typeface="微软雅黑" pitchFamily="34" charset="-122"/>
        </a:defRPr>
      </a:lvl3pPr>
      <a:lvl4pPr algn="l" defTabSz="457200" rtl="0" fontAlgn="base">
        <a:spcBef>
          <a:spcPct val="0"/>
        </a:spcBef>
        <a:spcAft>
          <a:spcPct val="0"/>
        </a:spcAft>
        <a:defRPr sz="2400">
          <a:solidFill>
            <a:schemeClr val="tx1"/>
          </a:solidFill>
          <a:latin typeface="Calibri" pitchFamily="34" charset="0"/>
          <a:ea typeface="微软雅黑" pitchFamily="34" charset="-122"/>
        </a:defRPr>
      </a:lvl4pPr>
      <a:lvl5pPr algn="l" defTabSz="457200" rtl="0" fontAlgn="base">
        <a:spcBef>
          <a:spcPct val="0"/>
        </a:spcBef>
        <a:spcAft>
          <a:spcPct val="0"/>
        </a:spcAft>
        <a:defRPr sz="2400">
          <a:solidFill>
            <a:schemeClr val="tx1"/>
          </a:solidFill>
          <a:latin typeface="Calibri" pitchFamily="34" charset="0"/>
          <a:ea typeface="微软雅黑" pitchFamily="34" charset="-122"/>
        </a:defRPr>
      </a:lvl5pPr>
      <a:lvl6pPr marL="457200" algn="l" defTabSz="457200" rtl="0" fontAlgn="base">
        <a:spcBef>
          <a:spcPct val="0"/>
        </a:spcBef>
        <a:spcAft>
          <a:spcPct val="0"/>
        </a:spcAft>
        <a:defRPr sz="2400">
          <a:solidFill>
            <a:schemeClr val="tx1"/>
          </a:solidFill>
          <a:latin typeface="Calibri" pitchFamily="34" charset="0"/>
          <a:ea typeface="微软雅黑" pitchFamily="34" charset="-122"/>
        </a:defRPr>
      </a:lvl6pPr>
      <a:lvl7pPr marL="914400" algn="l" defTabSz="457200" rtl="0" fontAlgn="base">
        <a:spcBef>
          <a:spcPct val="0"/>
        </a:spcBef>
        <a:spcAft>
          <a:spcPct val="0"/>
        </a:spcAft>
        <a:defRPr sz="2400">
          <a:solidFill>
            <a:schemeClr val="tx1"/>
          </a:solidFill>
          <a:latin typeface="Calibri" pitchFamily="34" charset="0"/>
          <a:ea typeface="微软雅黑" pitchFamily="34" charset="-122"/>
        </a:defRPr>
      </a:lvl7pPr>
      <a:lvl8pPr marL="1371600" algn="l" defTabSz="457200" rtl="0" fontAlgn="base">
        <a:spcBef>
          <a:spcPct val="0"/>
        </a:spcBef>
        <a:spcAft>
          <a:spcPct val="0"/>
        </a:spcAft>
        <a:defRPr sz="2400">
          <a:solidFill>
            <a:schemeClr val="tx1"/>
          </a:solidFill>
          <a:latin typeface="Calibri" pitchFamily="34" charset="0"/>
          <a:ea typeface="微软雅黑" pitchFamily="34" charset="-122"/>
        </a:defRPr>
      </a:lvl8pPr>
      <a:lvl9pPr marL="1828800" algn="l" defTabSz="457200" rtl="0" fontAlgn="base">
        <a:spcBef>
          <a:spcPct val="0"/>
        </a:spcBef>
        <a:spcAft>
          <a:spcPct val="0"/>
        </a:spcAft>
        <a:defRPr sz="2400">
          <a:solidFill>
            <a:schemeClr val="tx1"/>
          </a:solidFill>
          <a:latin typeface="Calibri" pitchFamily="34" charset="0"/>
          <a:ea typeface="微软雅黑" pitchFamily="34" charset="-122"/>
        </a:defRPr>
      </a:lvl9pPr>
    </p:titleStyle>
    <p:bodyStyle>
      <a:lvl1pPr algn="l" defTabSz="457200" rtl="0" fontAlgn="base">
        <a:lnSpc>
          <a:spcPct val="120000"/>
        </a:lnSpc>
        <a:spcBef>
          <a:spcPct val="20000"/>
        </a:spcBef>
        <a:spcAft>
          <a:spcPct val="0"/>
        </a:spcAft>
        <a:buFont typeface="Arial" pitchFamily="34" charset="0"/>
        <a:defRPr sz="2000">
          <a:solidFill>
            <a:schemeClr val="tx1"/>
          </a:solidFill>
          <a:latin typeface="+mn-lt"/>
          <a:ea typeface="+mn-ea"/>
          <a:cs typeface="+mn-cs"/>
        </a:defRPr>
      </a:lvl1pPr>
      <a:lvl2pPr marL="742950" indent="-285750" algn="l" defTabSz="457200" rtl="0" fontAlgn="base">
        <a:lnSpc>
          <a:spcPct val="120000"/>
        </a:lnSpc>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fontAlgn="base">
        <a:lnSpc>
          <a:spcPct val="120000"/>
        </a:lnSpc>
        <a:spcBef>
          <a:spcPct val="20000"/>
        </a:spcBef>
        <a:spcAft>
          <a:spcPct val="0"/>
        </a:spcAft>
        <a:buFont typeface="Arial" pitchFamily="34" charset="0"/>
        <a:buChar char="•"/>
        <a:defRPr sz="1600">
          <a:solidFill>
            <a:schemeClr val="tx1"/>
          </a:solidFill>
          <a:latin typeface="+mn-lt"/>
          <a:ea typeface="+mn-ea"/>
        </a:defRPr>
      </a:lvl3pPr>
      <a:lvl4pPr marL="1600200" indent="-228600" algn="l" defTabSz="457200" rtl="0" fontAlgn="base">
        <a:lnSpc>
          <a:spcPct val="120000"/>
        </a:lnSpc>
        <a:spcBef>
          <a:spcPct val="20000"/>
        </a:spcBef>
        <a:spcAft>
          <a:spcPct val="0"/>
        </a:spcAft>
        <a:buFont typeface="Arial" pitchFamily="34" charset="0"/>
        <a:buChar char="–"/>
        <a:defRPr sz="1400">
          <a:solidFill>
            <a:schemeClr val="tx1"/>
          </a:solidFill>
          <a:latin typeface="+mn-lt"/>
          <a:ea typeface="+mn-ea"/>
        </a:defRPr>
      </a:lvl4pPr>
      <a:lvl5pPr marL="20574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5pPr>
      <a:lvl6pPr marL="25146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6pPr>
      <a:lvl7pPr marL="29718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7pPr>
      <a:lvl8pPr marL="34290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8pPr>
      <a:lvl9pPr marL="38862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7170" name="Picture 2" descr="ZTE-PPT-4x3-05"/>
          <p:cNvPicPr>
            <a:picLocks noChangeAspect="1" noChangeArrowheads="1"/>
          </p:cNvPicPr>
          <p:nvPr/>
        </p:nvPicPr>
        <p:blipFill>
          <a:blip r:embed="rId3" cstate="print"/>
          <a:srcRect/>
          <a:stretch>
            <a:fillRect/>
          </a:stretch>
        </p:blipFill>
        <p:spPr bwMode="auto">
          <a:xfrm>
            <a:off x="-26988" y="-1096433"/>
            <a:ext cx="9191626" cy="9194800"/>
          </a:xfrm>
          <a:prstGeom prst="rect">
            <a:avLst/>
          </a:prstGeom>
          <a:noFill/>
          <a:ln w="9525">
            <a:noFill/>
            <a:miter lim="800000"/>
            <a:headEnd/>
            <a:tailEnd/>
          </a:ln>
        </p:spPr>
      </p:pic>
      <p:sp>
        <p:nvSpPr>
          <p:cNvPr id="7171" name="标题占位符 1"/>
          <p:cNvSpPr>
            <a:spLocks noGrp="1" noChangeArrowheads="1"/>
          </p:cNvSpPr>
          <p:nvPr>
            <p:ph type="title"/>
          </p:nvPr>
        </p:nvSpPr>
        <p:spPr bwMode="auto">
          <a:xfrm>
            <a:off x="333375" y="455084"/>
            <a:ext cx="8516938" cy="9630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单击此处编辑母版标题样式</a:t>
            </a:r>
          </a:p>
        </p:txBody>
      </p:sp>
      <p:sp>
        <p:nvSpPr>
          <p:cNvPr id="7172" name="文本占位符 2"/>
          <p:cNvSpPr>
            <a:spLocks noGrp="1" noChangeArrowheads="1"/>
          </p:cNvSpPr>
          <p:nvPr>
            <p:ph type="body" idx="1"/>
          </p:nvPr>
        </p:nvSpPr>
        <p:spPr bwMode="auto">
          <a:xfrm>
            <a:off x="358775" y="1600200"/>
            <a:ext cx="8491538" cy="4252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smtClean="0"/>
              <a:t>单击此处编辑母版文本样式</a:t>
            </a:r>
          </a:p>
          <a:p>
            <a:pPr lvl="1"/>
            <a:r>
              <a:rPr lang="zh-CN" smtClean="0"/>
              <a:t>二级</a:t>
            </a:r>
          </a:p>
          <a:p>
            <a:pPr lvl="2"/>
            <a:r>
              <a:rPr lang="zh-CN" smtClean="0"/>
              <a:t>三级</a:t>
            </a:r>
          </a:p>
          <a:p>
            <a:pPr lvl="3"/>
            <a:r>
              <a:rPr lang="zh-CN" smtClean="0"/>
              <a:t>四级</a:t>
            </a:r>
          </a:p>
          <a:p>
            <a:pPr lvl="4"/>
            <a:r>
              <a:rPr lang="zh-CN" smtClean="0"/>
              <a:t>五级</a:t>
            </a:r>
          </a:p>
        </p:txBody>
      </p:sp>
    </p:spTree>
  </p:cSld>
  <p:clrMap bg1="lt1" tx1="dk1" bg2="lt2" tx2="dk2" accent1="accent1" accent2="accent2" accent3="accent3" accent4="accent4" accent5="accent5" accent6="accent6" hlink="hlink" folHlink="folHlink"/>
  <p:sldLayoutIdLst>
    <p:sldLayoutId id="2147483748" r:id="rId1"/>
  </p:sldLayoutIdLst>
  <p:txStyles>
    <p:titleStyle>
      <a:lvl1pPr algn="l" defTabSz="457200" rtl="0" fontAlgn="base">
        <a:spcBef>
          <a:spcPct val="0"/>
        </a:spcBef>
        <a:spcAft>
          <a:spcPct val="0"/>
        </a:spcAft>
        <a:defRPr sz="2400">
          <a:solidFill>
            <a:schemeClr val="tx1"/>
          </a:solidFill>
          <a:latin typeface="+mj-lt"/>
          <a:ea typeface="+mj-ea"/>
          <a:cs typeface="+mj-cs"/>
        </a:defRPr>
      </a:lvl1pPr>
      <a:lvl2pPr algn="l" defTabSz="457200" rtl="0" fontAlgn="base">
        <a:spcBef>
          <a:spcPct val="0"/>
        </a:spcBef>
        <a:spcAft>
          <a:spcPct val="0"/>
        </a:spcAft>
        <a:defRPr sz="2400">
          <a:solidFill>
            <a:schemeClr val="tx1"/>
          </a:solidFill>
          <a:latin typeface="Calibri" pitchFamily="34" charset="0"/>
          <a:ea typeface="微软雅黑" pitchFamily="34" charset="-122"/>
        </a:defRPr>
      </a:lvl2pPr>
      <a:lvl3pPr algn="l" defTabSz="457200" rtl="0" fontAlgn="base">
        <a:spcBef>
          <a:spcPct val="0"/>
        </a:spcBef>
        <a:spcAft>
          <a:spcPct val="0"/>
        </a:spcAft>
        <a:defRPr sz="2400">
          <a:solidFill>
            <a:schemeClr val="tx1"/>
          </a:solidFill>
          <a:latin typeface="Calibri" pitchFamily="34" charset="0"/>
          <a:ea typeface="微软雅黑" pitchFamily="34" charset="-122"/>
        </a:defRPr>
      </a:lvl3pPr>
      <a:lvl4pPr algn="l" defTabSz="457200" rtl="0" fontAlgn="base">
        <a:spcBef>
          <a:spcPct val="0"/>
        </a:spcBef>
        <a:spcAft>
          <a:spcPct val="0"/>
        </a:spcAft>
        <a:defRPr sz="2400">
          <a:solidFill>
            <a:schemeClr val="tx1"/>
          </a:solidFill>
          <a:latin typeface="Calibri" pitchFamily="34" charset="0"/>
          <a:ea typeface="微软雅黑" pitchFamily="34" charset="-122"/>
        </a:defRPr>
      </a:lvl4pPr>
      <a:lvl5pPr algn="l" defTabSz="457200" rtl="0" fontAlgn="base">
        <a:spcBef>
          <a:spcPct val="0"/>
        </a:spcBef>
        <a:spcAft>
          <a:spcPct val="0"/>
        </a:spcAft>
        <a:defRPr sz="2400">
          <a:solidFill>
            <a:schemeClr val="tx1"/>
          </a:solidFill>
          <a:latin typeface="Calibri" pitchFamily="34" charset="0"/>
          <a:ea typeface="微软雅黑" pitchFamily="34" charset="-122"/>
        </a:defRPr>
      </a:lvl5pPr>
      <a:lvl6pPr marL="457200" algn="l" defTabSz="457200" rtl="0" fontAlgn="base">
        <a:spcBef>
          <a:spcPct val="0"/>
        </a:spcBef>
        <a:spcAft>
          <a:spcPct val="0"/>
        </a:spcAft>
        <a:defRPr sz="2400">
          <a:solidFill>
            <a:schemeClr val="tx1"/>
          </a:solidFill>
          <a:latin typeface="Calibri" pitchFamily="34" charset="0"/>
          <a:ea typeface="微软雅黑" pitchFamily="34" charset="-122"/>
        </a:defRPr>
      </a:lvl6pPr>
      <a:lvl7pPr marL="914400" algn="l" defTabSz="457200" rtl="0" fontAlgn="base">
        <a:spcBef>
          <a:spcPct val="0"/>
        </a:spcBef>
        <a:spcAft>
          <a:spcPct val="0"/>
        </a:spcAft>
        <a:defRPr sz="2400">
          <a:solidFill>
            <a:schemeClr val="tx1"/>
          </a:solidFill>
          <a:latin typeface="Calibri" pitchFamily="34" charset="0"/>
          <a:ea typeface="微软雅黑" pitchFamily="34" charset="-122"/>
        </a:defRPr>
      </a:lvl7pPr>
      <a:lvl8pPr marL="1371600" algn="l" defTabSz="457200" rtl="0" fontAlgn="base">
        <a:spcBef>
          <a:spcPct val="0"/>
        </a:spcBef>
        <a:spcAft>
          <a:spcPct val="0"/>
        </a:spcAft>
        <a:defRPr sz="2400">
          <a:solidFill>
            <a:schemeClr val="tx1"/>
          </a:solidFill>
          <a:latin typeface="Calibri" pitchFamily="34" charset="0"/>
          <a:ea typeface="微软雅黑" pitchFamily="34" charset="-122"/>
        </a:defRPr>
      </a:lvl8pPr>
      <a:lvl9pPr marL="1828800" algn="l" defTabSz="457200" rtl="0" fontAlgn="base">
        <a:spcBef>
          <a:spcPct val="0"/>
        </a:spcBef>
        <a:spcAft>
          <a:spcPct val="0"/>
        </a:spcAft>
        <a:defRPr sz="2400">
          <a:solidFill>
            <a:schemeClr val="tx1"/>
          </a:solidFill>
          <a:latin typeface="Calibri" pitchFamily="34" charset="0"/>
          <a:ea typeface="微软雅黑" pitchFamily="34" charset="-122"/>
        </a:defRPr>
      </a:lvl9pPr>
    </p:titleStyle>
    <p:bodyStyle>
      <a:lvl1pPr algn="l" defTabSz="457200" rtl="0" fontAlgn="base">
        <a:lnSpc>
          <a:spcPct val="120000"/>
        </a:lnSpc>
        <a:spcBef>
          <a:spcPct val="20000"/>
        </a:spcBef>
        <a:spcAft>
          <a:spcPct val="0"/>
        </a:spcAft>
        <a:buFont typeface="Arial" pitchFamily="34" charset="0"/>
        <a:defRPr sz="2000">
          <a:solidFill>
            <a:schemeClr val="tx1"/>
          </a:solidFill>
          <a:latin typeface="+mn-lt"/>
          <a:ea typeface="+mn-ea"/>
          <a:cs typeface="+mn-cs"/>
        </a:defRPr>
      </a:lvl1pPr>
      <a:lvl2pPr marL="742950" indent="-285750" algn="l" defTabSz="457200" rtl="0" fontAlgn="base">
        <a:lnSpc>
          <a:spcPct val="120000"/>
        </a:lnSpc>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fontAlgn="base">
        <a:lnSpc>
          <a:spcPct val="120000"/>
        </a:lnSpc>
        <a:spcBef>
          <a:spcPct val="20000"/>
        </a:spcBef>
        <a:spcAft>
          <a:spcPct val="0"/>
        </a:spcAft>
        <a:buFont typeface="Arial" pitchFamily="34" charset="0"/>
        <a:buChar char="•"/>
        <a:defRPr sz="1600">
          <a:solidFill>
            <a:schemeClr val="tx1"/>
          </a:solidFill>
          <a:latin typeface="+mn-lt"/>
          <a:ea typeface="+mn-ea"/>
        </a:defRPr>
      </a:lvl3pPr>
      <a:lvl4pPr marL="1600200" indent="-228600" algn="l" defTabSz="457200" rtl="0" fontAlgn="base">
        <a:lnSpc>
          <a:spcPct val="120000"/>
        </a:lnSpc>
        <a:spcBef>
          <a:spcPct val="20000"/>
        </a:spcBef>
        <a:spcAft>
          <a:spcPct val="0"/>
        </a:spcAft>
        <a:buFont typeface="Arial" pitchFamily="34" charset="0"/>
        <a:buChar char="–"/>
        <a:defRPr sz="1400">
          <a:solidFill>
            <a:schemeClr val="tx1"/>
          </a:solidFill>
          <a:latin typeface="+mn-lt"/>
          <a:ea typeface="+mn-ea"/>
        </a:defRPr>
      </a:lvl4pPr>
      <a:lvl5pPr marL="20574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5pPr>
      <a:lvl6pPr marL="25146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6pPr>
      <a:lvl7pPr marL="29718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7pPr>
      <a:lvl8pPr marL="34290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8pPr>
      <a:lvl9pPr marL="3886200" indent="-228600" algn="l" defTabSz="457200" rtl="0" fontAlgn="base">
        <a:lnSpc>
          <a:spcPct val="120000"/>
        </a:lnSpc>
        <a:spcBef>
          <a:spcPct val="20000"/>
        </a:spcBef>
        <a:spcAft>
          <a:spcPct val="0"/>
        </a:spcAft>
        <a:buFont typeface="Arial" pitchFamily="34" charset="0"/>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8.xm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1.jpeg"/><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9.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0.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Text Placeholder 2"/>
          <p:cNvSpPr>
            <a:spLocks noGrp="1"/>
          </p:cNvSpPr>
          <p:nvPr>
            <p:ph type="body" sz="quarter" idx="4294967295"/>
          </p:nvPr>
        </p:nvSpPr>
        <p:spPr>
          <a:xfrm>
            <a:off x="430214" y="3187701"/>
            <a:ext cx="4478337" cy="1344084"/>
          </a:xfrm>
        </p:spPr>
        <p:txBody>
          <a:bodyPr/>
          <a:lstStyle/>
          <a:p>
            <a:r>
              <a:rPr lang="zh-CN" altLang="zh-CN" sz="1400" dirty="0" smtClean="0">
                <a:solidFill>
                  <a:schemeClr val="bg1"/>
                </a:solidFill>
              </a:rPr>
              <a:t>吴冬升</a:t>
            </a:r>
            <a:r>
              <a:rPr lang="zh-CN" altLang="en-US" sz="1400" dirty="0" smtClean="0">
                <a:solidFill>
                  <a:schemeClr val="bg1"/>
                </a:solidFill>
              </a:rPr>
              <a:t>，</a:t>
            </a:r>
            <a:r>
              <a:rPr lang="zh-CN" altLang="zh-CN" sz="1400" dirty="0" smtClean="0">
                <a:solidFill>
                  <a:schemeClr val="bg1"/>
                </a:solidFill>
              </a:rPr>
              <a:t>中兴通讯政企事业部副总裁</a:t>
            </a:r>
            <a:endParaRPr lang="en-US" sz="1400" dirty="0" smtClean="0">
              <a:solidFill>
                <a:schemeClr val="bg1"/>
              </a:solidFill>
              <a:latin typeface="微软雅黑" pitchFamily="34" charset="-122"/>
              <a:cs typeface="Arial" pitchFamily="34" charset="0"/>
            </a:endParaRPr>
          </a:p>
          <a:p>
            <a:r>
              <a:rPr lang="en-US" sz="1400" dirty="0" smtClean="0">
                <a:solidFill>
                  <a:srgbClr val="FFFFFF"/>
                </a:solidFill>
                <a:latin typeface="微软雅黑" pitchFamily="34" charset="-122"/>
                <a:cs typeface="Arial" pitchFamily="34" charset="0"/>
              </a:rPr>
              <a:t>2015-11</a:t>
            </a:r>
            <a:r>
              <a:rPr lang="en-US" altLang="zh-CN" sz="1400" dirty="0" smtClean="0">
                <a:solidFill>
                  <a:srgbClr val="FFFFFF"/>
                </a:solidFill>
                <a:latin typeface="微软雅黑" pitchFamily="34" charset="-122"/>
                <a:cs typeface="Arial" pitchFamily="34" charset="0"/>
              </a:rPr>
              <a:t>-6</a:t>
            </a:r>
            <a:endParaRPr lang="en-US" sz="1400" dirty="0">
              <a:solidFill>
                <a:srgbClr val="FFFFFF"/>
              </a:solidFill>
              <a:latin typeface="微软雅黑" pitchFamily="34" charset="-122"/>
              <a:cs typeface="Arial" pitchFamily="34" charset="0"/>
            </a:endParaRPr>
          </a:p>
        </p:txBody>
      </p:sp>
      <p:sp>
        <p:nvSpPr>
          <p:cNvPr id="9219" name="Subtitle 6"/>
          <p:cNvSpPr>
            <a:spLocks noGrp="1"/>
          </p:cNvSpPr>
          <p:nvPr>
            <p:ph type="subTitle" idx="4294967295"/>
          </p:nvPr>
        </p:nvSpPr>
        <p:spPr>
          <a:xfrm>
            <a:off x="430213" y="1563826"/>
            <a:ext cx="6400800" cy="749300"/>
          </a:xfrm>
        </p:spPr>
        <p:txBody>
          <a:bodyPr/>
          <a:lstStyle/>
          <a:p>
            <a:r>
              <a:rPr lang="zh-CN" altLang="en-US" dirty="0" smtClean="0">
                <a:solidFill>
                  <a:srgbClr val="92D050"/>
                </a:solidFill>
                <a:latin typeface="微软雅黑" pitchFamily="34" charset="-122"/>
                <a:ea typeface="微软雅黑" pitchFamily="34" charset="-122"/>
              </a:rPr>
              <a:t>创新使能  运营发展</a:t>
            </a:r>
            <a:endParaRPr lang="en-US" altLang="zh-CN" dirty="0" smtClean="0">
              <a:solidFill>
                <a:srgbClr val="92D050"/>
              </a:solidFill>
              <a:latin typeface="微软雅黑" pitchFamily="34" charset="-122"/>
              <a:ea typeface="微软雅黑" pitchFamily="34" charset="-122"/>
            </a:endParaRPr>
          </a:p>
        </p:txBody>
      </p:sp>
      <p:sp>
        <p:nvSpPr>
          <p:cNvPr id="9220" name="Title 7"/>
          <p:cNvSpPr>
            <a:spLocks noGrp="1"/>
          </p:cNvSpPr>
          <p:nvPr>
            <p:ph type="ctrTitle" idx="4294967295"/>
          </p:nvPr>
        </p:nvSpPr>
        <p:spPr>
          <a:xfrm>
            <a:off x="430213" y="461622"/>
            <a:ext cx="6400800" cy="901700"/>
          </a:xfrm>
        </p:spPr>
        <p:txBody>
          <a:bodyPr/>
          <a:lstStyle/>
          <a:p>
            <a:r>
              <a:rPr lang="zh-CN" altLang="en-US" sz="3600" b="1" dirty="0" smtClean="0">
                <a:solidFill>
                  <a:schemeClr val="bg1"/>
                </a:solidFill>
                <a:latin typeface="微软雅黑" pitchFamily="34" charset="-122"/>
                <a:ea typeface="微软雅黑" pitchFamily="34" charset="-122"/>
              </a:rPr>
              <a:t>迈向智慧城市</a:t>
            </a:r>
            <a:r>
              <a:rPr lang="en-US" altLang="zh-CN" sz="5400" b="1" i="1" dirty="0" smtClean="0">
                <a:solidFill>
                  <a:schemeClr val="bg1"/>
                </a:solidFill>
                <a:latin typeface="微软雅黑" pitchFamily="34" charset="-122"/>
                <a:ea typeface="微软雅黑" pitchFamily="34" charset="-122"/>
              </a:rPr>
              <a:t>2</a:t>
            </a:r>
            <a:r>
              <a:rPr lang="en-US" altLang="zh-CN" sz="3600" b="1" i="1" dirty="0" smtClean="0">
                <a:solidFill>
                  <a:schemeClr val="bg1"/>
                </a:solidFill>
                <a:latin typeface="微软雅黑" pitchFamily="34" charset="-122"/>
                <a:ea typeface="微软雅黑" pitchFamily="34" charset="-122"/>
              </a:rPr>
              <a:t>.0</a:t>
            </a:r>
            <a:endParaRPr lang="en-US" sz="3600" b="1" dirty="0">
              <a:solidFill>
                <a:schemeClr val="bg1"/>
              </a:solidFill>
              <a:latin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矩形 32"/>
          <p:cNvSpPr>
            <a:spLocks noChangeArrowheads="1"/>
          </p:cNvSpPr>
          <p:nvPr/>
        </p:nvSpPr>
        <p:spPr bwMode="auto">
          <a:xfrm>
            <a:off x="4612923" y="4312231"/>
            <a:ext cx="4290378" cy="1926789"/>
          </a:xfrm>
          <a:prstGeom prst="rect">
            <a:avLst/>
          </a:prstGeom>
          <a:solidFill>
            <a:schemeClr val="bg2">
              <a:lumMod val="20000"/>
              <a:lumOff val="80000"/>
            </a:schemeClr>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847" name="矩形 32"/>
          <p:cNvSpPr>
            <a:spLocks noChangeArrowheads="1"/>
          </p:cNvSpPr>
          <p:nvPr/>
        </p:nvSpPr>
        <p:spPr bwMode="auto">
          <a:xfrm>
            <a:off x="343760" y="4312231"/>
            <a:ext cx="4081568" cy="1926789"/>
          </a:xfrm>
          <a:prstGeom prst="rect">
            <a:avLst/>
          </a:prstGeom>
          <a:solidFill>
            <a:schemeClr val="bg2">
              <a:lumMod val="20000"/>
              <a:lumOff val="80000"/>
            </a:schemeClr>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316" name="标题 11"/>
          <p:cNvSpPr>
            <a:spLocks noGrp="1"/>
          </p:cNvSpPr>
          <p:nvPr>
            <p:ph type="title"/>
          </p:nvPr>
        </p:nvSpPr>
        <p:spPr>
          <a:xfrm>
            <a:off x="333375" y="455085"/>
            <a:ext cx="8516938" cy="713343"/>
          </a:xfrm>
        </p:spPr>
        <p:txBody>
          <a:bodyPr/>
          <a:lstStyle/>
          <a:p>
            <a:r>
              <a:rPr lang="zh-CN" altLang="en-US" b="1" dirty="0" smtClean="0"/>
              <a:t>智慧城市</a:t>
            </a:r>
            <a:r>
              <a:rPr lang="en-US" altLang="zh-CN" b="1" dirty="0" smtClean="0"/>
              <a:t>2.0</a:t>
            </a:r>
            <a:r>
              <a:rPr lang="zh-CN" altLang="en-US" b="1" dirty="0" smtClean="0"/>
              <a:t>全球实践</a:t>
            </a:r>
            <a:endParaRPr lang="zh-CN" altLang="en-US" sz="2400" b="1" dirty="0">
              <a:latin typeface="微软雅黑" pitchFamily="34" charset="-122"/>
              <a:ea typeface="微软雅黑" pitchFamily="34" charset="-122"/>
              <a:cs typeface="+mn-cs"/>
            </a:endParaRPr>
          </a:p>
        </p:txBody>
      </p:sp>
      <p:sp>
        <p:nvSpPr>
          <p:cNvPr id="389" name="矩形 388"/>
          <p:cNvSpPr/>
          <p:nvPr/>
        </p:nvSpPr>
        <p:spPr>
          <a:xfrm>
            <a:off x="4686302" y="4398859"/>
            <a:ext cx="4206392" cy="1661993"/>
          </a:xfrm>
          <a:prstGeom prst="rect">
            <a:avLst/>
          </a:prstGeom>
        </p:spPr>
        <p:txBody>
          <a:bodyPr wrap="square">
            <a:spAutoFit/>
          </a:bodyPr>
          <a:lstStyle/>
          <a:p>
            <a:pPr marL="271463" indent="-271463">
              <a:lnSpc>
                <a:spcPct val="150000"/>
              </a:lnSpc>
              <a:buClr>
                <a:schemeClr val="accent2">
                  <a:lumMod val="75000"/>
                </a:schemeClr>
              </a:buClr>
              <a:buFont typeface="Wingdings" pitchFamily="2" charset="2"/>
              <a:buChar char="p"/>
            </a:pPr>
            <a:r>
              <a:rPr lang="en-US" altLang="zh-CN" sz="1400" dirty="0" smtClean="0">
                <a:solidFill>
                  <a:schemeClr val="bg2">
                    <a:lumMod val="75000"/>
                  </a:schemeClr>
                </a:solidFill>
                <a:latin typeface="微软雅黑" pitchFamily="34" charset="-122"/>
                <a:ea typeface="微软雅黑" pitchFamily="34" charset="-122"/>
                <a:cs typeface="Microsoft YaHei"/>
                <a:sym typeface="Microsoft YaHei"/>
              </a:rPr>
              <a:t>2015</a:t>
            </a:r>
            <a:r>
              <a:rPr lang="zh-CN" altLang="en-US" sz="1400" dirty="0" smtClean="0">
                <a:solidFill>
                  <a:schemeClr val="bg2">
                    <a:lumMod val="75000"/>
                  </a:schemeClr>
                </a:solidFill>
                <a:latin typeface="微软雅黑" pitchFamily="34" charset="-122"/>
                <a:ea typeface="微软雅黑" pitchFamily="34" charset="-122"/>
                <a:cs typeface="Microsoft YaHei"/>
                <a:sym typeface="Microsoft YaHei"/>
              </a:rPr>
              <a:t>年度</a:t>
            </a:r>
            <a:r>
              <a:rPr lang="en-US" altLang="zh-CN" sz="1400" b="1" dirty="0" smtClean="0">
                <a:solidFill>
                  <a:srgbClr val="EC7614"/>
                </a:solidFill>
                <a:latin typeface="微软雅黑" pitchFamily="34" charset="-122"/>
                <a:ea typeface="微软雅黑" pitchFamily="34" charset="-122"/>
                <a:cs typeface="Microsoft YaHei"/>
                <a:sym typeface="Microsoft YaHei"/>
              </a:rPr>
              <a:t>TMF</a:t>
            </a:r>
            <a:r>
              <a:rPr lang="zh-CN" altLang="en-US" sz="1400" b="1" dirty="0" smtClean="0">
                <a:solidFill>
                  <a:srgbClr val="EC7614"/>
                </a:solidFill>
                <a:latin typeface="微软雅黑" pitchFamily="34" charset="-122"/>
                <a:ea typeface="微软雅黑" pitchFamily="34" charset="-122"/>
                <a:cs typeface="Microsoft YaHei"/>
                <a:sym typeface="Microsoft YaHei"/>
              </a:rPr>
              <a:t>智慧城市总裁大奖</a:t>
            </a:r>
            <a:endParaRPr lang="en-US" altLang="zh-CN" sz="1400" b="1" dirty="0" smtClean="0">
              <a:solidFill>
                <a:srgbClr val="EC7614"/>
              </a:solidFill>
              <a:latin typeface="微软雅黑" pitchFamily="34" charset="-122"/>
              <a:ea typeface="微软雅黑" pitchFamily="34" charset="-122"/>
              <a:cs typeface="Microsoft YaHei"/>
              <a:sym typeface="Arial Bold" charset="0"/>
            </a:endParaRPr>
          </a:p>
          <a:p>
            <a:pPr marL="271463" lvl="0" indent="-271463">
              <a:lnSpc>
                <a:spcPct val="150000"/>
              </a:lnSpc>
              <a:buClr>
                <a:schemeClr val="accent2">
                  <a:lumMod val="75000"/>
                </a:schemeClr>
              </a:buClr>
              <a:buFont typeface="Wingdings" pitchFamily="2" charset="2"/>
              <a:buChar char="p"/>
            </a:pPr>
            <a:r>
              <a:rPr lang="en-US" altLang="zh-CN" sz="1400" dirty="0" smtClean="0">
                <a:solidFill>
                  <a:schemeClr val="bg2">
                    <a:lumMod val="75000"/>
                  </a:schemeClr>
                </a:solidFill>
                <a:latin typeface="微软雅黑" pitchFamily="34" charset="-122"/>
                <a:ea typeface="微软雅黑" pitchFamily="34" charset="-122"/>
                <a:cs typeface="Microsoft YaHei"/>
                <a:sym typeface="Arial Bold" charset="0"/>
              </a:rPr>
              <a:t>2014</a:t>
            </a:r>
            <a:r>
              <a:rPr lang="zh-CN" altLang="en-US" sz="1400" dirty="0" smtClean="0">
                <a:solidFill>
                  <a:schemeClr val="bg2">
                    <a:lumMod val="75000"/>
                  </a:schemeClr>
                </a:solidFill>
                <a:latin typeface="微软雅黑" pitchFamily="34" charset="-122"/>
                <a:ea typeface="微软雅黑" pitchFamily="34" charset="-122"/>
                <a:cs typeface="Microsoft YaHei"/>
                <a:sym typeface="Arial Bold" charset="0"/>
              </a:rPr>
              <a:t>年</a:t>
            </a:r>
            <a:r>
              <a:rPr lang="zh-CN" altLang="en-US" sz="1400" b="1" dirty="0" smtClean="0">
                <a:solidFill>
                  <a:srgbClr val="EC7614"/>
                </a:solidFill>
                <a:latin typeface="微软雅黑" pitchFamily="34" charset="-122"/>
                <a:ea typeface="微软雅黑" pitchFamily="34" charset="-122"/>
                <a:cs typeface="Microsoft YaHei"/>
                <a:sym typeface="Arial Bold" charset="0"/>
              </a:rPr>
              <a:t>荣获</a:t>
            </a:r>
            <a:r>
              <a:rPr lang="en-US" altLang="zh-CN" sz="1400" b="1" dirty="0" smtClean="0">
                <a:solidFill>
                  <a:srgbClr val="EC7614"/>
                </a:solidFill>
                <a:latin typeface="微软雅黑" pitchFamily="34" charset="-122"/>
                <a:ea typeface="微软雅黑" pitchFamily="34" charset="-122"/>
                <a:cs typeface="Microsoft YaHei"/>
                <a:sym typeface="Arial Bold" charset="0"/>
              </a:rPr>
              <a:t>12</a:t>
            </a:r>
            <a:r>
              <a:rPr lang="zh-CN" altLang="en-US" sz="1400" b="1" dirty="0" smtClean="0">
                <a:solidFill>
                  <a:srgbClr val="EC7614"/>
                </a:solidFill>
                <a:latin typeface="微软雅黑" pitchFamily="34" charset="-122"/>
                <a:ea typeface="微软雅黑" pitchFamily="34" charset="-122"/>
                <a:cs typeface="Microsoft YaHei"/>
                <a:sym typeface="Arial Bold" charset="0"/>
              </a:rPr>
              <a:t>项国内智慧城市大奖：</a:t>
            </a:r>
            <a:endParaRPr lang="en-US" altLang="zh-CN" sz="1400" b="1" dirty="0" smtClean="0">
              <a:solidFill>
                <a:srgbClr val="EC7614"/>
              </a:solidFill>
              <a:latin typeface="微软雅黑" pitchFamily="34" charset="-122"/>
              <a:ea typeface="微软雅黑" pitchFamily="34" charset="-122"/>
              <a:cs typeface="Microsoft YaHei"/>
              <a:sym typeface="Arial Bold" charset="0"/>
            </a:endParaRPr>
          </a:p>
          <a:p>
            <a:pPr marL="728663" lvl="1" indent="-271463">
              <a:buClr>
                <a:schemeClr val="accent2">
                  <a:lumMod val="75000"/>
                </a:schemeClr>
              </a:buClr>
              <a:buFont typeface="Wingdings" pitchFamily="2" charset="2"/>
              <a:buChar char="Ø"/>
            </a:pPr>
            <a:r>
              <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rPr>
              <a:t>TM Forum</a:t>
            </a:r>
            <a:r>
              <a:rPr lang="zh-CN" altLang="en-US" sz="1200" dirty="0" smtClean="0">
                <a:solidFill>
                  <a:schemeClr val="bg2">
                    <a:lumMod val="75000"/>
                  </a:schemeClr>
                </a:solidFill>
                <a:latin typeface="微软雅黑" pitchFamily="34" charset="-122"/>
                <a:ea typeface="微软雅黑" pitchFamily="34" charset="-122"/>
                <a:cs typeface="Microsoft YaHei"/>
                <a:sym typeface="Arial Bold" charset="0"/>
              </a:rPr>
              <a:t>全球峰会</a:t>
            </a:r>
            <a:r>
              <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rPr>
              <a:t>“Open Digital Award“</a:t>
            </a:r>
            <a:r>
              <a:rPr lang="zh-CN" altLang="en-US" sz="1200" dirty="0" smtClean="0">
                <a:solidFill>
                  <a:schemeClr val="bg2">
                    <a:lumMod val="75000"/>
                  </a:schemeClr>
                </a:solidFill>
                <a:latin typeface="微软雅黑" pitchFamily="34" charset="-122"/>
                <a:ea typeface="微软雅黑" pitchFamily="34" charset="-122"/>
                <a:cs typeface="Microsoft YaHei"/>
                <a:sym typeface="Arial Bold" charset="0"/>
              </a:rPr>
              <a:t>奖</a:t>
            </a:r>
            <a:endPar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endParaRPr>
          </a:p>
          <a:p>
            <a:pPr marL="728663" lvl="1" indent="-271463">
              <a:buClr>
                <a:schemeClr val="accent2">
                  <a:lumMod val="75000"/>
                </a:schemeClr>
              </a:buClr>
              <a:buFont typeface="Wingdings" pitchFamily="2" charset="2"/>
              <a:buChar char="Ø"/>
            </a:pPr>
            <a:r>
              <a:rPr lang="zh-CN" altLang="en-US" sz="1200" dirty="0" smtClean="0">
                <a:solidFill>
                  <a:schemeClr val="bg2">
                    <a:lumMod val="75000"/>
                  </a:schemeClr>
                </a:solidFill>
                <a:latin typeface="微软雅黑" pitchFamily="34" charset="-122"/>
                <a:ea typeface="微软雅黑" pitchFamily="34" charset="-122"/>
                <a:cs typeface="Microsoft YaHei"/>
                <a:sym typeface="Arial Bold" charset="0"/>
              </a:rPr>
              <a:t>“全球智慧城市优秀案例”唯一获奖中国企业</a:t>
            </a:r>
            <a:endPar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endParaRPr>
          </a:p>
          <a:p>
            <a:pPr marL="728663" lvl="1" indent="-271463">
              <a:buClr>
                <a:schemeClr val="accent2">
                  <a:lumMod val="75000"/>
                </a:schemeClr>
              </a:buClr>
              <a:buFont typeface="Wingdings" pitchFamily="2" charset="2"/>
              <a:buChar char="Ø"/>
            </a:pPr>
            <a:r>
              <a:rPr lang="zh-CN" altLang="en-US" sz="1200" dirty="0" smtClean="0">
                <a:solidFill>
                  <a:schemeClr val="bg2">
                    <a:lumMod val="75000"/>
                  </a:schemeClr>
                </a:solidFill>
                <a:latin typeface="微软雅黑" pitchFamily="34" charset="-122"/>
                <a:ea typeface="微软雅黑" pitchFamily="34" charset="-122"/>
                <a:cs typeface="Microsoft YaHei"/>
                <a:sym typeface="Arial Bold" charset="0"/>
              </a:rPr>
              <a:t>“</a:t>
            </a:r>
            <a:r>
              <a:rPr lang="zh-CN" altLang="zh-CN" sz="1200" dirty="0" smtClean="0">
                <a:solidFill>
                  <a:schemeClr val="bg2">
                    <a:lumMod val="75000"/>
                  </a:schemeClr>
                </a:solidFill>
                <a:latin typeface="微软雅黑" pitchFamily="34" charset="-122"/>
                <a:ea typeface="微软雅黑" pitchFamily="34" charset="-122"/>
                <a:cs typeface="Microsoft YaHei"/>
                <a:sym typeface="Arial Bold" charset="0"/>
              </a:rPr>
              <a:t>智慧城市创新方案”大奖</a:t>
            </a:r>
            <a:endPar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endParaRPr>
          </a:p>
          <a:p>
            <a:pPr marL="728663" lvl="1" indent="-271463">
              <a:buClr>
                <a:schemeClr val="accent2">
                  <a:lumMod val="75000"/>
                </a:schemeClr>
              </a:buClr>
              <a:buFont typeface="Wingdings" pitchFamily="2" charset="2"/>
              <a:buChar char="Ø"/>
            </a:pPr>
            <a:r>
              <a:rPr lang="zh-CN" altLang="zh-CN" sz="1200" dirty="0" smtClean="0">
                <a:solidFill>
                  <a:schemeClr val="bg2">
                    <a:lumMod val="75000"/>
                  </a:schemeClr>
                </a:solidFill>
                <a:latin typeface="微软雅黑" pitchFamily="34" charset="-122"/>
                <a:ea typeface="微软雅黑" pitchFamily="34" charset="-122"/>
                <a:cs typeface="Microsoft YaHei"/>
                <a:sym typeface="Arial Bold" charset="0"/>
              </a:rPr>
              <a:t>“中国领军智慧城市”</a:t>
            </a:r>
            <a:r>
              <a:rPr lang="zh-CN" altLang="en-US" sz="1200" dirty="0" smtClean="0">
                <a:solidFill>
                  <a:schemeClr val="bg2">
                    <a:lumMod val="75000"/>
                  </a:schemeClr>
                </a:solidFill>
                <a:latin typeface="微软雅黑" pitchFamily="34" charset="-122"/>
                <a:ea typeface="微软雅黑" pitchFamily="34" charset="-122"/>
                <a:cs typeface="Microsoft YaHei"/>
                <a:sym typeface="Arial Bold" charset="0"/>
              </a:rPr>
              <a:t>大奖</a:t>
            </a:r>
            <a:endPar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endParaRPr>
          </a:p>
          <a:p>
            <a:pPr marL="728663" lvl="1" indent="-271463">
              <a:buClr>
                <a:schemeClr val="accent2">
                  <a:lumMod val="75000"/>
                </a:schemeClr>
              </a:buClr>
              <a:buFont typeface="Wingdings" pitchFamily="2" charset="2"/>
              <a:buChar char="Ø"/>
            </a:pPr>
            <a:r>
              <a:rPr lang="zh-CN" altLang="zh-CN" sz="1200" dirty="0" smtClean="0">
                <a:solidFill>
                  <a:schemeClr val="bg2">
                    <a:lumMod val="75000"/>
                  </a:schemeClr>
                </a:solidFill>
                <a:latin typeface="微软雅黑" pitchFamily="34" charset="-122"/>
                <a:ea typeface="微软雅黑" pitchFamily="34" charset="-122"/>
                <a:cs typeface="Microsoft YaHei"/>
                <a:sym typeface="Arial Bold" charset="0"/>
              </a:rPr>
              <a:t>“商业模式创新”</a:t>
            </a:r>
            <a:r>
              <a:rPr lang="zh-CN" altLang="en-US" sz="1200" dirty="0" smtClean="0">
                <a:solidFill>
                  <a:schemeClr val="bg2">
                    <a:lumMod val="75000"/>
                  </a:schemeClr>
                </a:solidFill>
                <a:latin typeface="微软雅黑" pitchFamily="34" charset="-122"/>
                <a:ea typeface="微软雅黑" pitchFamily="34" charset="-122"/>
                <a:cs typeface="Microsoft YaHei"/>
                <a:sym typeface="Arial Bold" charset="0"/>
              </a:rPr>
              <a:t>大奖</a:t>
            </a:r>
            <a:endParaRPr lang="en-US" altLang="zh-CN" sz="1200" dirty="0" smtClean="0">
              <a:solidFill>
                <a:schemeClr val="bg2">
                  <a:lumMod val="75000"/>
                </a:schemeClr>
              </a:solidFill>
              <a:latin typeface="微软雅黑" pitchFamily="34" charset="-122"/>
              <a:ea typeface="微软雅黑" pitchFamily="34" charset="-122"/>
              <a:cs typeface="Microsoft YaHei"/>
              <a:sym typeface="Arial Bold"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857" y="1018141"/>
            <a:ext cx="3710478" cy="3125537"/>
          </a:xfrm>
          <a:prstGeom prst="rect">
            <a:avLst/>
          </a:prstGeom>
          <a:noFill/>
          <a:ln w="9525">
            <a:noFill/>
            <a:miter lim="800000"/>
            <a:headEnd/>
            <a:tailEnd/>
          </a:ln>
          <a:effectLst/>
        </p:spPr>
      </p:pic>
      <p:sp>
        <p:nvSpPr>
          <p:cNvPr id="849" name="TextBox 848"/>
          <p:cNvSpPr txBox="1"/>
          <p:nvPr/>
        </p:nvSpPr>
        <p:spPr>
          <a:xfrm>
            <a:off x="451095" y="5279996"/>
            <a:ext cx="3864673" cy="588467"/>
          </a:xfrm>
          <a:prstGeom prst="rect">
            <a:avLst/>
          </a:prstGeom>
        </p:spPr>
        <p:txBody>
          <a:bodyPr vert="horz" wrap="square" lIns="0" tIns="0" rIns="0" bIns="0" rtlCol="0" anchor="t">
            <a:noAutofit/>
          </a:bodyPr>
          <a:lstStyle/>
          <a:p>
            <a:pPr>
              <a:lnSpc>
                <a:spcPts val="1500"/>
              </a:lnSpc>
              <a:buClr>
                <a:schemeClr val="accent2">
                  <a:lumMod val="75000"/>
                </a:schemeClr>
              </a:buClr>
              <a:buFont typeface="Wingdings" pitchFamily="2" charset="2"/>
              <a:buChar char="p"/>
            </a:pPr>
            <a:r>
              <a:rPr lang="zh-CN" altLang="en-US" sz="1400" dirty="0" smtClean="0">
                <a:solidFill>
                  <a:schemeClr val="bg2">
                    <a:lumMod val="75000"/>
                  </a:schemeClr>
                </a:solidFill>
                <a:latin typeface="微软雅黑" pitchFamily="34" charset="-122"/>
                <a:ea typeface="微软雅黑" pitchFamily="34" charset="-122"/>
                <a:cs typeface="Microsoft YaHei"/>
                <a:sym typeface="Arial Bold" charset="0"/>
              </a:rPr>
              <a:t>    国家信息中心智慧城市战略合作伙伴，住建部、工信部智慧城市联盟副理事长单位</a:t>
            </a:r>
            <a:endParaRPr lang="en-US" altLang="zh-CN" sz="1400" dirty="0" smtClean="0">
              <a:solidFill>
                <a:schemeClr val="bg2">
                  <a:lumMod val="75000"/>
                </a:schemeClr>
              </a:solidFill>
              <a:latin typeface="微软雅黑" pitchFamily="34" charset="-122"/>
              <a:ea typeface="微软雅黑" pitchFamily="34" charset="-122"/>
              <a:cs typeface="Microsoft YaHei"/>
              <a:sym typeface="Arial Bold" charset="0"/>
            </a:endParaRPr>
          </a:p>
          <a:p>
            <a:pPr>
              <a:lnSpc>
                <a:spcPts val="1500"/>
              </a:lnSpc>
              <a:buFont typeface="Wingdings" pitchFamily="2" charset="2"/>
              <a:buChar char="p"/>
            </a:pPr>
            <a:endParaRPr lang="zh-CN" altLang="en-US" sz="1400" dirty="0" smtClean="0">
              <a:solidFill>
                <a:schemeClr val="bg2">
                  <a:lumMod val="75000"/>
                </a:schemeClr>
              </a:solidFill>
              <a:latin typeface="微软雅黑" pitchFamily="34" charset="-122"/>
              <a:ea typeface="微软雅黑" pitchFamily="34" charset="-122"/>
              <a:cs typeface="Microsoft YaHei"/>
              <a:sym typeface="Microsoft YaHei"/>
            </a:endParaRPr>
          </a:p>
        </p:txBody>
      </p:sp>
      <p:sp>
        <p:nvSpPr>
          <p:cNvPr id="854" name="TextBox 853"/>
          <p:cNvSpPr txBox="1"/>
          <p:nvPr/>
        </p:nvSpPr>
        <p:spPr>
          <a:xfrm>
            <a:off x="451095" y="4564812"/>
            <a:ext cx="3926607" cy="715184"/>
          </a:xfrm>
          <a:prstGeom prst="rect">
            <a:avLst/>
          </a:prstGeom>
        </p:spPr>
        <p:txBody>
          <a:bodyPr vert="horz" wrap="square" lIns="0" tIns="0" rIns="0" bIns="0" rtlCol="0" anchor="t">
            <a:noAutofit/>
          </a:bodyPr>
          <a:lstStyle/>
          <a:p>
            <a:pPr>
              <a:lnSpc>
                <a:spcPts val="1500"/>
              </a:lnSpc>
              <a:buClr>
                <a:schemeClr val="accent2">
                  <a:lumMod val="75000"/>
                </a:schemeClr>
              </a:buClr>
              <a:buFont typeface="Wingdings" pitchFamily="2" charset="2"/>
              <a:buChar char="p"/>
            </a:pPr>
            <a:r>
              <a:rPr lang="zh-CN" altLang="en-US" sz="1400" dirty="0" smtClean="0">
                <a:solidFill>
                  <a:schemeClr val="bg2">
                    <a:lumMod val="75000"/>
                  </a:schemeClr>
                </a:solidFill>
                <a:latin typeface="微软雅黑" pitchFamily="34" charset="-122"/>
                <a:ea typeface="微软雅黑" pitchFamily="34" charset="-122"/>
                <a:cs typeface="Microsoft YaHei"/>
                <a:sym typeface="Arial Bold" charset="0"/>
              </a:rPr>
              <a:t>   与北京、上海、广州、深圳、南京、武汉、重庆、银川等</a:t>
            </a:r>
            <a:r>
              <a:rPr lang="zh-CN" altLang="en-US" sz="1400" b="1" dirty="0" smtClean="0">
                <a:solidFill>
                  <a:srgbClr val="EC7614"/>
                </a:solidFill>
                <a:latin typeface="微软雅黑" pitchFamily="34" charset="-122"/>
                <a:ea typeface="微软雅黑" pitchFamily="34" charset="-122"/>
                <a:cs typeface="Microsoft YaHei"/>
                <a:sym typeface="Arial Bold" charset="0"/>
              </a:rPr>
              <a:t>全球</a:t>
            </a:r>
            <a:r>
              <a:rPr lang="en-US" altLang="zh-CN" sz="1400" b="1" dirty="0" smtClean="0">
                <a:solidFill>
                  <a:srgbClr val="EC7614"/>
                </a:solidFill>
                <a:latin typeface="微软雅黑" pitchFamily="34" charset="-122"/>
                <a:ea typeface="微软雅黑" pitchFamily="34" charset="-122"/>
                <a:cs typeface="Microsoft YaHei"/>
                <a:sym typeface="Arial Bold" charset="0"/>
              </a:rPr>
              <a:t>40</a:t>
            </a:r>
            <a:r>
              <a:rPr lang="zh-CN" altLang="en-US" sz="1400" b="1" dirty="0" smtClean="0">
                <a:solidFill>
                  <a:srgbClr val="EC7614"/>
                </a:solidFill>
                <a:latin typeface="微软雅黑" pitchFamily="34" charset="-122"/>
                <a:ea typeface="微软雅黑" pitchFamily="34" charset="-122"/>
                <a:cs typeface="Microsoft YaHei"/>
                <a:sym typeface="Arial Bold" charset="0"/>
              </a:rPr>
              <a:t>个国家</a:t>
            </a:r>
            <a:r>
              <a:rPr lang="en-US" altLang="zh-CN" sz="1400" b="1" dirty="0" smtClean="0">
                <a:solidFill>
                  <a:srgbClr val="EC7614"/>
                </a:solidFill>
                <a:latin typeface="微软雅黑" pitchFamily="34" charset="-122"/>
                <a:ea typeface="微软雅黑" pitchFamily="34" charset="-122"/>
                <a:cs typeface="Microsoft YaHei"/>
                <a:sym typeface="Arial Bold" charset="0"/>
              </a:rPr>
              <a:t>140</a:t>
            </a:r>
            <a:r>
              <a:rPr lang="zh-CN" altLang="en-US" sz="1400" b="1" dirty="0" smtClean="0">
                <a:solidFill>
                  <a:srgbClr val="EC7614"/>
                </a:solidFill>
                <a:latin typeface="微软雅黑" pitchFamily="34" charset="-122"/>
                <a:ea typeface="微软雅黑" pitchFamily="34" charset="-122"/>
                <a:cs typeface="Microsoft YaHei"/>
                <a:sym typeface="Arial Bold" charset="0"/>
              </a:rPr>
              <a:t>个城市实现战略合作</a:t>
            </a:r>
            <a:endParaRPr lang="en-US" altLang="zh-CN" sz="1400" b="1" dirty="0" smtClean="0">
              <a:solidFill>
                <a:srgbClr val="EC7614"/>
              </a:solidFill>
              <a:latin typeface="微软雅黑" pitchFamily="34" charset="-122"/>
              <a:ea typeface="微软雅黑" pitchFamily="34" charset="-122"/>
              <a:cs typeface="Microsoft YaHei"/>
              <a:sym typeface="Arial Bold" charset="0"/>
            </a:endParaRPr>
          </a:p>
        </p:txBody>
      </p:sp>
      <p:pic>
        <p:nvPicPr>
          <p:cNvPr id="31" name="图片 30" descr="map.png"/>
          <p:cNvPicPr>
            <a:picLocks noChangeAspect="1"/>
          </p:cNvPicPr>
          <p:nvPr/>
        </p:nvPicPr>
        <p:blipFill>
          <a:blip r:embed="rId4" cstate="print">
            <a:duotone>
              <a:schemeClr val="bg2">
                <a:shade val="45000"/>
                <a:satMod val="135000"/>
              </a:schemeClr>
              <a:prstClr val="white"/>
            </a:duotone>
          </a:blip>
          <a:stretch>
            <a:fillRect/>
          </a:stretch>
        </p:blipFill>
        <p:spPr>
          <a:xfrm>
            <a:off x="4823395" y="1304338"/>
            <a:ext cx="3544220" cy="2953517"/>
          </a:xfrm>
          <a:prstGeom prst="rect">
            <a:avLst/>
          </a:prstGeom>
        </p:spPr>
      </p:pic>
      <p:grpSp>
        <p:nvGrpSpPr>
          <p:cNvPr id="2" name="组合 1020"/>
          <p:cNvGrpSpPr/>
          <p:nvPr/>
        </p:nvGrpSpPr>
        <p:grpSpPr>
          <a:xfrm>
            <a:off x="4730877" y="2852817"/>
            <a:ext cx="1779699" cy="1200568"/>
            <a:chOff x="5310430" y="2764089"/>
            <a:chExt cx="1779699" cy="900426"/>
          </a:xfrm>
        </p:grpSpPr>
        <p:grpSp>
          <p:nvGrpSpPr>
            <p:cNvPr id="3" name="组合 70"/>
            <p:cNvGrpSpPr/>
            <p:nvPr/>
          </p:nvGrpSpPr>
          <p:grpSpPr>
            <a:xfrm>
              <a:off x="5846710" y="2764089"/>
              <a:ext cx="1229007" cy="288000"/>
              <a:chOff x="6086550" y="3032563"/>
              <a:chExt cx="1229007" cy="288000"/>
            </a:xfrm>
          </p:grpSpPr>
          <p:grpSp>
            <p:nvGrpSpPr>
              <p:cNvPr id="4" name="组合 49"/>
              <p:cNvGrpSpPr/>
              <p:nvPr/>
            </p:nvGrpSpPr>
            <p:grpSpPr>
              <a:xfrm>
                <a:off x="6086550" y="3032563"/>
                <a:ext cx="1229007" cy="288000"/>
                <a:chOff x="6534735" y="870388"/>
                <a:chExt cx="1229007" cy="288000"/>
              </a:xfrm>
            </p:grpSpPr>
            <p:sp>
              <p:nvSpPr>
                <p:cNvPr id="47" name="矩形 46"/>
                <p:cNvSpPr>
                  <a:spLocks noChangeAspect="1"/>
                </p:cNvSpPr>
                <p:nvPr/>
              </p:nvSpPr>
              <p:spPr>
                <a:xfrm>
                  <a:off x="6534735" y="870388"/>
                  <a:ext cx="1229007" cy="28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48" name="TextBox 47"/>
                <p:cNvSpPr txBox="1"/>
                <p:nvPr/>
              </p:nvSpPr>
              <p:spPr>
                <a:xfrm>
                  <a:off x="6904184" y="906452"/>
                  <a:ext cx="859557" cy="214211"/>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Nigeria Public Security</a:t>
                  </a:r>
                  <a:endParaRPr kumimoji="1" lang="zh-CN" altLang="en-US" sz="700" dirty="0" smtClean="0">
                    <a:solidFill>
                      <a:schemeClr val="bg1"/>
                    </a:solidFill>
                    <a:latin typeface="Myriad Pro" pitchFamily="34" charset="0"/>
                    <a:ea typeface="方正兰亭圆简体" pitchFamily="2" charset="-122"/>
                  </a:endParaRPr>
                </a:p>
              </p:txBody>
            </p:sp>
          </p:grpSp>
          <p:pic>
            <p:nvPicPr>
              <p:cNvPr id="46" name="图片 45" descr="20150710094905522_easyicon_net_64.png"/>
              <p:cNvPicPr>
                <a:picLocks noChangeAspect="1"/>
              </p:cNvPicPr>
              <p:nvPr/>
            </p:nvPicPr>
            <p:blipFill>
              <a:blip r:embed="rId5" cstate="print"/>
              <a:stretch>
                <a:fillRect/>
              </a:stretch>
            </p:blipFill>
            <p:spPr>
              <a:xfrm>
                <a:off x="6129564" y="3032563"/>
                <a:ext cx="288000" cy="288000"/>
              </a:xfrm>
              <a:prstGeom prst="rect">
                <a:avLst/>
              </a:prstGeom>
            </p:spPr>
          </p:pic>
        </p:grpSp>
        <p:grpSp>
          <p:nvGrpSpPr>
            <p:cNvPr id="5" name="组合 69"/>
            <p:cNvGrpSpPr/>
            <p:nvPr/>
          </p:nvGrpSpPr>
          <p:grpSpPr>
            <a:xfrm>
              <a:off x="5846710" y="3060777"/>
              <a:ext cx="1243419" cy="297525"/>
              <a:chOff x="6086550" y="3367351"/>
              <a:chExt cx="1243419" cy="297525"/>
            </a:xfrm>
          </p:grpSpPr>
          <p:grpSp>
            <p:nvGrpSpPr>
              <p:cNvPr id="6" name="组合 53"/>
              <p:cNvGrpSpPr/>
              <p:nvPr/>
            </p:nvGrpSpPr>
            <p:grpSpPr>
              <a:xfrm>
                <a:off x="6086550" y="3376876"/>
                <a:ext cx="1243419" cy="288000"/>
                <a:chOff x="6540378" y="1214701"/>
                <a:chExt cx="1243419" cy="288000"/>
              </a:xfrm>
            </p:grpSpPr>
            <p:sp>
              <p:nvSpPr>
                <p:cNvPr id="43" name="矩形 42"/>
                <p:cNvSpPr>
                  <a:spLocks noChangeAspect="1"/>
                </p:cNvSpPr>
                <p:nvPr/>
              </p:nvSpPr>
              <p:spPr>
                <a:xfrm>
                  <a:off x="6540378" y="1214701"/>
                  <a:ext cx="1229007" cy="28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44" name="TextBox 43"/>
                <p:cNvSpPr txBox="1"/>
                <p:nvPr/>
              </p:nvSpPr>
              <p:spPr>
                <a:xfrm>
                  <a:off x="6921861" y="1262642"/>
                  <a:ext cx="861936" cy="231974"/>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Ethiopia </a:t>
                  </a:r>
                </a:p>
                <a:p>
                  <a:r>
                    <a:rPr kumimoji="1" lang="en-US" altLang="zh-CN" sz="700" dirty="0" smtClean="0">
                      <a:solidFill>
                        <a:schemeClr val="bg1"/>
                      </a:solidFill>
                      <a:latin typeface="Myriad Pro" pitchFamily="34" charset="0"/>
                      <a:ea typeface="方正兰亭圆简体" pitchFamily="2" charset="-122"/>
                    </a:rPr>
                    <a:t>E-education</a:t>
                  </a:r>
                  <a:endParaRPr kumimoji="1" lang="zh-CN" altLang="en-US" sz="700" dirty="0" smtClean="0">
                    <a:solidFill>
                      <a:schemeClr val="bg1"/>
                    </a:solidFill>
                    <a:latin typeface="Myriad Pro" pitchFamily="34" charset="0"/>
                    <a:ea typeface="方正兰亭圆简体" pitchFamily="2" charset="-122"/>
                  </a:endParaRPr>
                </a:p>
              </p:txBody>
            </p:sp>
          </p:grpSp>
          <p:pic>
            <p:nvPicPr>
              <p:cNvPr id="42" name="图片 41" descr="2015071009501660_easyicon_net_64.png"/>
              <p:cNvPicPr>
                <a:picLocks noChangeAspect="1"/>
              </p:cNvPicPr>
              <p:nvPr/>
            </p:nvPicPr>
            <p:blipFill>
              <a:blip r:embed="rId6" cstate="print"/>
              <a:stretch>
                <a:fillRect/>
              </a:stretch>
            </p:blipFill>
            <p:spPr>
              <a:xfrm>
                <a:off x="6137922" y="3367351"/>
                <a:ext cx="288000" cy="288000"/>
              </a:xfrm>
              <a:prstGeom prst="rect">
                <a:avLst/>
              </a:prstGeom>
            </p:spPr>
          </p:pic>
        </p:grpSp>
        <p:grpSp>
          <p:nvGrpSpPr>
            <p:cNvPr id="7" name="组合 68"/>
            <p:cNvGrpSpPr/>
            <p:nvPr/>
          </p:nvGrpSpPr>
          <p:grpSpPr>
            <a:xfrm>
              <a:off x="5846710" y="3376515"/>
              <a:ext cx="1239408" cy="288000"/>
              <a:chOff x="6086550" y="3721189"/>
              <a:chExt cx="1239408" cy="288000"/>
            </a:xfrm>
          </p:grpSpPr>
          <p:grpSp>
            <p:nvGrpSpPr>
              <p:cNvPr id="8" name="组合 57"/>
              <p:cNvGrpSpPr/>
              <p:nvPr/>
            </p:nvGrpSpPr>
            <p:grpSpPr>
              <a:xfrm>
                <a:off x="6086550" y="3721189"/>
                <a:ext cx="1239408" cy="288000"/>
                <a:chOff x="6546021" y="1559014"/>
                <a:chExt cx="1239408" cy="288000"/>
              </a:xfrm>
            </p:grpSpPr>
            <p:sp>
              <p:nvSpPr>
                <p:cNvPr id="39" name="矩形 38"/>
                <p:cNvSpPr>
                  <a:spLocks noChangeAspect="1"/>
                </p:cNvSpPr>
                <p:nvPr/>
              </p:nvSpPr>
              <p:spPr>
                <a:xfrm>
                  <a:off x="6546021" y="1559014"/>
                  <a:ext cx="1229007" cy="28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40" name="TextBox 39"/>
                <p:cNvSpPr txBox="1"/>
                <p:nvPr/>
              </p:nvSpPr>
              <p:spPr>
                <a:xfrm>
                  <a:off x="6923493" y="1648521"/>
                  <a:ext cx="861936" cy="104660"/>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Egypt E-education</a:t>
                  </a:r>
                  <a:endParaRPr kumimoji="1" lang="zh-CN" altLang="en-US" sz="700" dirty="0" smtClean="0">
                    <a:solidFill>
                      <a:schemeClr val="bg1"/>
                    </a:solidFill>
                    <a:latin typeface="Myriad Pro" pitchFamily="34" charset="0"/>
                    <a:ea typeface="方正兰亭圆简体" pitchFamily="2" charset="-122"/>
                  </a:endParaRPr>
                </a:p>
              </p:txBody>
            </p:sp>
          </p:grpSp>
          <p:pic>
            <p:nvPicPr>
              <p:cNvPr id="38" name="图片 37" descr="20150710095126995_easyicon_net_64.png"/>
              <p:cNvPicPr>
                <a:picLocks noChangeAspect="1"/>
              </p:cNvPicPr>
              <p:nvPr/>
            </p:nvPicPr>
            <p:blipFill>
              <a:blip r:embed="rId7" cstate="print"/>
              <a:stretch>
                <a:fillRect/>
              </a:stretch>
            </p:blipFill>
            <p:spPr>
              <a:xfrm>
                <a:off x="6129564" y="3721189"/>
                <a:ext cx="288000" cy="288000"/>
              </a:xfrm>
              <a:prstGeom prst="rect">
                <a:avLst/>
              </a:prstGeom>
            </p:spPr>
          </p:pic>
        </p:grpSp>
        <p:sp>
          <p:nvSpPr>
            <p:cNvPr id="36" name="TextBox 35"/>
            <p:cNvSpPr txBox="1"/>
            <p:nvPr/>
          </p:nvSpPr>
          <p:spPr>
            <a:xfrm>
              <a:off x="5310430" y="3136285"/>
              <a:ext cx="536280" cy="206053"/>
            </a:xfrm>
            <a:prstGeom prst="rect">
              <a:avLst/>
            </a:prstGeom>
          </p:spPr>
          <p:txBody>
            <a:bodyPr vert="horz" wrap="square" lIns="0" tIns="0" rIns="0" bIns="0" rtlCol="0" anchor="t">
              <a:noAutofit/>
            </a:bodyPr>
            <a:lstStyle/>
            <a:p>
              <a:r>
                <a:rPr kumimoji="1" lang="en-US" altLang="zh-CN" sz="1400" dirty="0" smtClean="0">
                  <a:latin typeface="Myriad Pro" pitchFamily="34" charset="0"/>
                  <a:ea typeface="方正兰亭圆简体" pitchFamily="2" charset="-122"/>
                </a:rPr>
                <a:t>Africa</a:t>
              </a:r>
              <a:endParaRPr kumimoji="1" lang="zh-CN" altLang="en-US" sz="1400" dirty="0" smtClean="0">
                <a:latin typeface="Myriad Pro" pitchFamily="34" charset="0"/>
                <a:ea typeface="方正兰亭圆简体" pitchFamily="2" charset="-122"/>
              </a:endParaRPr>
            </a:p>
          </p:txBody>
        </p:sp>
      </p:grpSp>
      <p:grpSp>
        <p:nvGrpSpPr>
          <p:cNvPr id="9" name="组合 1019"/>
          <p:cNvGrpSpPr/>
          <p:nvPr/>
        </p:nvGrpSpPr>
        <p:grpSpPr>
          <a:xfrm>
            <a:off x="4783717" y="1480568"/>
            <a:ext cx="2369323" cy="1196800"/>
            <a:chOff x="7104010" y="2060766"/>
            <a:chExt cx="2369323" cy="897600"/>
          </a:xfrm>
        </p:grpSpPr>
        <p:grpSp>
          <p:nvGrpSpPr>
            <p:cNvPr id="10" name="组合 65"/>
            <p:cNvGrpSpPr/>
            <p:nvPr/>
          </p:nvGrpSpPr>
          <p:grpSpPr>
            <a:xfrm>
              <a:off x="7104010" y="2060766"/>
              <a:ext cx="1229007" cy="288000"/>
              <a:chOff x="6981900" y="2028916"/>
              <a:chExt cx="1229007" cy="288000"/>
            </a:xfrm>
          </p:grpSpPr>
          <p:grpSp>
            <p:nvGrpSpPr>
              <p:cNvPr id="11" name="组合 22"/>
              <p:cNvGrpSpPr/>
              <p:nvPr/>
            </p:nvGrpSpPr>
            <p:grpSpPr>
              <a:xfrm>
                <a:off x="6981900" y="2028916"/>
                <a:ext cx="1229007" cy="288000"/>
                <a:chOff x="6562953" y="1914616"/>
                <a:chExt cx="1229007" cy="288000"/>
              </a:xfrm>
            </p:grpSpPr>
            <p:sp>
              <p:nvSpPr>
                <p:cNvPr id="64" name="矩形 23"/>
                <p:cNvSpPr>
                  <a:spLocks noChangeAspect="1"/>
                </p:cNvSpPr>
                <p:nvPr/>
              </p:nvSpPr>
              <p:spPr>
                <a:xfrm>
                  <a:off x="6562953" y="1914616"/>
                  <a:ext cx="1229007" cy="288000"/>
                </a:xfrm>
                <a:prstGeom prst="rect">
                  <a:avLst/>
                </a:prstGeom>
                <a:solidFill>
                  <a:srgbClr val="F272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65" name="TextBox 24"/>
                <p:cNvSpPr txBox="1"/>
                <p:nvPr/>
              </p:nvSpPr>
              <p:spPr>
                <a:xfrm>
                  <a:off x="6618078" y="1952608"/>
                  <a:ext cx="861936" cy="202504"/>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Venezuela Smart Logistics</a:t>
                  </a:r>
                  <a:endParaRPr kumimoji="1" lang="zh-CN" altLang="en-US" sz="700" dirty="0" smtClean="0">
                    <a:solidFill>
                      <a:schemeClr val="bg1"/>
                    </a:solidFill>
                    <a:latin typeface="Myriad Pro" pitchFamily="34" charset="0"/>
                    <a:ea typeface="方正兰亭圆简体" pitchFamily="2" charset="-122"/>
                  </a:endParaRPr>
                </a:p>
              </p:txBody>
            </p:sp>
          </p:grpSp>
          <p:pic>
            <p:nvPicPr>
              <p:cNvPr id="63" name="图片 62" descr="20150710092650821_easyicon_net_64.png"/>
              <p:cNvPicPr>
                <a:picLocks noChangeAspect="1"/>
              </p:cNvPicPr>
              <p:nvPr/>
            </p:nvPicPr>
            <p:blipFill>
              <a:blip r:embed="rId8" cstate="print"/>
              <a:stretch>
                <a:fillRect/>
              </a:stretch>
            </p:blipFill>
            <p:spPr>
              <a:xfrm>
                <a:off x="7860861" y="2028916"/>
                <a:ext cx="288000" cy="288000"/>
              </a:xfrm>
              <a:prstGeom prst="rect">
                <a:avLst/>
              </a:prstGeom>
            </p:spPr>
          </p:pic>
        </p:grpSp>
        <p:grpSp>
          <p:nvGrpSpPr>
            <p:cNvPr id="12" name="组合 66"/>
            <p:cNvGrpSpPr/>
            <p:nvPr/>
          </p:nvGrpSpPr>
          <p:grpSpPr>
            <a:xfrm>
              <a:off x="7104010" y="2365566"/>
              <a:ext cx="1229007" cy="288000"/>
              <a:chOff x="6981900" y="2371816"/>
              <a:chExt cx="1229007" cy="288000"/>
            </a:xfrm>
          </p:grpSpPr>
          <p:grpSp>
            <p:nvGrpSpPr>
              <p:cNvPr id="13" name="组合 27"/>
              <p:cNvGrpSpPr/>
              <p:nvPr/>
            </p:nvGrpSpPr>
            <p:grpSpPr>
              <a:xfrm>
                <a:off x="6981900" y="2371816"/>
                <a:ext cx="1229007" cy="288000"/>
                <a:chOff x="6562953" y="1914616"/>
                <a:chExt cx="1229007" cy="288000"/>
              </a:xfrm>
            </p:grpSpPr>
            <p:sp>
              <p:nvSpPr>
                <p:cNvPr id="60" name="矩形 28"/>
                <p:cNvSpPr>
                  <a:spLocks noChangeAspect="1"/>
                </p:cNvSpPr>
                <p:nvPr/>
              </p:nvSpPr>
              <p:spPr>
                <a:xfrm>
                  <a:off x="6562953" y="1914616"/>
                  <a:ext cx="1229007" cy="288000"/>
                </a:xfrm>
                <a:prstGeom prst="rect">
                  <a:avLst/>
                </a:prstGeom>
                <a:solidFill>
                  <a:srgbClr val="F272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61" name="TextBox 60"/>
                <p:cNvSpPr txBox="1"/>
                <p:nvPr/>
              </p:nvSpPr>
              <p:spPr>
                <a:xfrm>
                  <a:off x="6618078" y="1964484"/>
                  <a:ext cx="861936" cy="198268"/>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Uruguay Public Security</a:t>
                  </a:r>
                  <a:endParaRPr kumimoji="1" lang="zh-CN" altLang="en-US" sz="700" dirty="0" smtClean="0">
                    <a:solidFill>
                      <a:schemeClr val="bg1"/>
                    </a:solidFill>
                    <a:latin typeface="Myriad Pro" pitchFamily="34" charset="0"/>
                    <a:ea typeface="方正兰亭圆简体" pitchFamily="2" charset="-122"/>
                  </a:endParaRPr>
                </a:p>
              </p:txBody>
            </p:sp>
          </p:grpSp>
          <p:pic>
            <p:nvPicPr>
              <p:cNvPr id="59" name="图片 58" descr="2015071009445665_easyicon_net_64.png"/>
              <p:cNvPicPr>
                <a:picLocks noChangeAspect="1"/>
              </p:cNvPicPr>
              <p:nvPr/>
            </p:nvPicPr>
            <p:blipFill>
              <a:blip r:embed="rId9" cstate="print"/>
              <a:stretch>
                <a:fillRect/>
              </a:stretch>
            </p:blipFill>
            <p:spPr>
              <a:xfrm>
                <a:off x="7860861" y="2371816"/>
                <a:ext cx="288000" cy="288000"/>
              </a:xfrm>
              <a:prstGeom prst="rect">
                <a:avLst/>
              </a:prstGeom>
            </p:spPr>
          </p:pic>
        </p:grpSp>
        <p:grpSp>
          <p:nvGrpSpPr>
            <p:cNvPr id="14" name="组合 67"/>
            <p:cNvGrpSpPr/>
            <p:nvPr/>
          </p:nvGrpSpPr>
          <p:grpSpPr>
            <a:xfrm>
              <a:off x="7104010" y="2670366"/>
              <a:ext cx="1229007" cy="288000"/>
              <a:chOff x="6981900" y="2705191"/>
              <a:chExt cx="1229007" cy="288000"/>
            </a:xfrm>
          </p:grpSpPr>
          <p:grpSp>
            <p:nvGrpSpPr>
              <p:cNvPr id="15" name="组合 32"/>
              <p:cNvGrpSpPr/>
              <p:nvPr/>
            </p:nvGrpSpPr>
            <p:grpSpPr>
              <a:xfrm>
                <a:off x="6981900" y="2705191"/>
                <a:ext cx="1229007" cy="288000"/>
                <a:chOff x="6562953" y="1914616"/>
                <a:chExt cx="1229007" cy="288000"/>
              </a:xfrm>
            </p:grpSpPr>
            <p:sp>
              <p:nvSpPr>
                <p:cNvPr id="56" name="矩形 55"/>
                <p:cNvSpPr>
                  <a:spLocks noChangeAspect="1"/>
                </p:cNvSpPr>
                <p:nvPr/>
              </p:nvSpPr>
              <p:spPr>
                <a:xfrm>
                  <a:off x="6562953" y="1914616"/>
                  <a:ext cx="1229007" cy="288000"/>
                </a:xfrm>
                <a:prstGeom prst="rect">
                  <a:avLst/>
                </a:prstGeom>
                <a:solidFill>
                  <a:srgbClr val="F272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57" name="TextBox 56"/>
                <p:cNvSpPr txBox="1"/>
                <p:nvPr/>
              </p:nvSpPr>
              <p:spPr>
                <a:xfrm>
                  <a:off x="6618078" y="1952608"/>
                  <a:ext cx="861936" cy="248546"/>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Chile </a:t>
                  </a:r>
                </a:p>
                <a:p>
                  <a:r>
                    <a:rPr kumimoji="1" lang="en-US" altLang="zh-CN" sz="700" dirty="0" smtClean="0">
                      <a:solidFill>
                        <a:schemeClr val="bg1"/>
                      </a:solidFill>
                      <a:latin typeface="Myriad Pro" pitchFamily="34" charset="0"/>
                      <a:ea typeface="方正兰亭圆简体" pitchFamily="2" charset="-122"/>
                    </a:rPr>
                    <a:t>E-Government</a:t>
                  </a:r>
                  <a:endParaRPr kumimoji="1" lang="zh-CN" altLang="en-US" sz="700" dirty="0" smtClean="0">
                    <a:solidFill>
                      <a:schemeClr val="bg1"/>
                    </a:solidFill>
                    <a:latin typeface="Myriad Pro" pitchFamily="34" charset="0"/>
                    <a:ea typeface="方正兰亭圆简体" pitchFamily="2" charset="-122"/>
                  </a:endParaRPr>
                </a:p>
              </p:txBody>
            </p:sp>
          </p:grpSp>
          <p:pic>
            <p:nvPicPr>
              <p:cNvPr id="55" name="图片 54" descr="20150710092821406_easyicon_net_64.png"/>
              <p:cNvPicPr>
                <a:picLocks noChangeAspect="1"/>
              </p:cNvPicPr>
              <p:nvPr/>
            </p:nvPicPr>
            <p:blipFill>
              <a:blip r:embed="rId10" cstate="print"/>
              <a:stretch>
                <a:fillRect/>
              </a:stretch>
            </p:blipFill>
            <p:spPr>
              <a:xfrm>
                <a:off x="7860861" y="2705191"/>
                <a:ext cx="288000" cy="288000"/>
              </a:xfrm>
              <a:prstGeom prst="rect">
                <a:avLst/>
              </a:prstGeom>
            </p:spPr>
          </p:pic>
        </p:grpSp>
        <p:sp>
          <p:nvSpPr>
            <p:cNvPr id="53" name="TextBox 52"/>
            <p:cNvSpPr txBox="1"/>
            <p:nvPr/>
          </p:nvSpPr>
          <p:spPr>
            <a:xfrm>
              <a:off x="8393520" y="2301863"/>
              <a:ext cx="1079813" cy="608881"/>
            </a:xfrm>
            <a:prstGeom prst="rect">
              <a:avLst/>
            </a:prstGeom>
          </p:spPr>
          <p:txBody>
            <a:bodyPr vert="horz" wrap="square" lIns="0" tIns="0" rIns="0" bIns="0" rtlCol="0" anchor="t">
              <a:noAutofit/>
            </a:bodyPr>
            <a:lstStyle/>
            <a:p>
              <a:r>
                <a:rPr kumimoji="1" lang="en-US" altLang="zh-CN" sz="1400" dirty="0" smtClean="0">
                  <a:latin typeface="Myriad Pro" pitchFamily="34" charset="0"/>
                  <a:ea typeface="方正兰亭圆简体" pitchFamily="2" charset="-122"/>
                </a:rPr>
                <a:t>South America</a:t>
              </a:r>
              <a:endParaRPr kumimoji="1" lang="zh-CN" altLang="en-US" sz="1400" dirty="0" smtClean="0">
                <a:latin typeface="Myriad Pro" pitchFamily="34" charset="0"/>
                <a:ea typeface="方正兰亭圆简体" pitchFamily="2" charset="-122"/>
              </a:endParaRPr>
            </a:p>
          </p:txBody>
        </p:sp>
      </p:grpSp>
      <p:grpSp>
        <p:nvGrpSpPr>
          <p:cNvPr id="16" name="组合 330"/>
          <p:cNvGrpSpPr/>
          <p:nvPr/>
        </p:nvGrpSpPr>
        <p:grpSpPr>
          <a:xfrm>
            <a:off x="7106353" y="2300748"/>
            <a:ext cx="1836882" cy="1622077"/>
            <a:chOff x="7070816" y="2572921"/>
            <a:chExt cx="1836882" cy="1216558"/>
          </a:xfrm>
        </p:grpSpPr>
        <p:grpSp>
          <p:nvGrpSpPr>
            <p:cNvPr id="17" name="组合 112"/>
            <p:cNvGrpSpPr/>
            <p:nvPr/>
          </p:nvGrpSpPr>
          <p:grpSpPr>
            <a:xfrm>
              <a:off x="7070816" y="2572921"/>
              <a:ext cx="1229007" cy="288635"/>
              <a:chOff x="7162303" y="2354934"/>
              <a:chExt cx="1229007" cy="288635"/>
            </a:xfrm>
          </p:grpSpPr>
          <p:grpSp>
            <p:nvGrpSpPr>
              <p:cNvPr id="18" name="组合 22"/>
              <p:cNvGrpSpPr/>
              <p:nvPr/>
            </p:nvGrpSpPr>
            <p:grpSpPr>
              <a:xfrm>
                <a:off x="7162303" y="2355569"/>
                <a:ext cx="1229007" cy="288000"/>
                <a:chOff x="6381406" y="1193519"/>
                <a:chExt cx="1229007" cy="288000"/>
              </a:xfrm>
            </p:grpSpPr>
            <p:sp>
              <p:nvSpPr>
                <p:cNvPr id="86" name="矩形 85"/>
                <p:cNvSpPr>
                  <a:spLocks noChangeAspect="1"/>
                </p:cNvSpPr>
                <p:nvPr/>
              </p:nvSpPr>
              <p:spPr>
                <a:xfrm>
                  <a:off x="6381406" y="1193519"/>
                  <a:ext cx="1229007" cy="288000"/>
                </a:xfrm>
                <a:prstGeom prst="rect">
                  <a:avLst/>
                </a:prstGeom>
                <a:solidFill>
                  <a:srgbClr val="956F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87" name="TextBox 86"/>
                <p:cNvSpPr txBox="1"/>
                <p:nvPr/>
              </p:nvSpPr>
              <p:spPr>
                <a:xfrm>
                  <a:off x="6434848" y="1249325"/>
                  <a:ext cx="917061" cy="202504"/>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Uzbekistan  Smart Rail</a:t>
                  </a:r>
                  <a:endParaRPr kumimoji="1" lang="zh-CN" altLang="en-US" sz="700" dirty="0" smtClean="0">
                    <a:solidFill>
                      <a:schemeClr val="bg1"/>
                    </a:solidFill>
                    <a:latin typeface="Myriad Pro" pitchFamily="34" charset="0"/>
                    <a:ea typeface="方正兰亭圆简体" pitchFamily="2" charset="-122"/>
                  </a:endParaRPr>
                </a:p>
              </p:txBody>
            </p:sp>
          </p:grpSp>
          <p:pic>
            <p:nvPicPr>
              <p:cNvPr id="85" name="图片 84" descr="20150710095627268_easyicon_net_64.png"/>
              <p:cNvPicPr>
                <a:picLocks noChangeAspect="1"/>
              </p:cNvPicPr>
              <p:nvPr/>
            </p:nvPicPr>
            <p:blipFill>
              <a:blip r:embed="rId11" cstate="print"/>
              <a:stretch>
                <a:fillRect/>
              </a:stretch>
            </p:blipFill>
            <p:spPr>
              <a:xfrm>
                <a:off x="8050789" y="2354934"/>
                <a:ext cx="288000" cy="288000"/>
              </a:xfrm>
              <a:prstGeom prst="rect">
                <a:avLst/>
              </a:prstGeom>
            </p:spPr>
          </p:pic>
        </p:grpSp>
        <p:grpSp>
          <p:nvGrpSpPr>
            <p:cNvPr id="19" name="组合 113"/>
            <p:cNvGrpSpPr/>
            <p:nvPr/>
          </p:nvGrpSpPr>
          <p:grpSpPr>
            <a:xfrm>
              <a:off x="7070816" y="2881785"/>
              <a:ext cx="1229007" cy="290250"/>
              <a:chOff x="7162303" y="2701898"/>
              <a:chExt cx="1229007" cy="290250"/>
            </a:xfrm>
          </p:grpSpPr>
          <p:grpSp>
            <p:nvGrpSpPr>
              <p:cNvPr id="20" name="组合 27"/>
              <p:cNvGrpSpPr/>
              <p:nvPr/>
            </p:nvGrpSpPr>
            <p:grpSpPr>
              <a:xfrm>
                <a:off x="7162303" y="2701898"/>
                <a:ext cx="1229007" cy="288000"/>
                <a:chOff x="6381406" y="1196948"/>
                <a:chExt cx="1229007" cy="288000"/>
              </a:xfrm>
            </p:grpSpPr>
            <p:sp>
              <p:nvSpPr>
                <p:cNvPr id="82" name="矩形 81"/>
                <p:cNvSpPr>
                  <a:spLocks noChangeAspect="1"/>
                </p:cNvSpPr>
                <p:nvPr/>
              </p:nvSpPr>
              <p:spPr>
                <a:xfrm>
                  <a:off x="6381406" y="1196948"/>
                  <a:ext cx="1229007" cy="288000"/>
                </a:xfrm>
                <a:prstGeom prst="rect">
                  <a:avLst/>
                </a:prstGeom>
                <a:solidFill>
                  <a:srgbClr val="956F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83" name="TextBox 82"/>
                <p:cNvSpPr txBox="1"/>
                <p:nvPr/>
              </p:nvSpPr>
              <p:spPr>
                <a:xfrm>
                  <a:off x="6436531" y="1282444"/>
                  <a:ext cx="861936" cy="104660"/>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Laos Public Security</a:t>
                  </a:r>
                  <a:endParaRPr kumimoji="1" lang="zh-CN" altLang="en-US" sz="700" dirty="0" smtClean="0">
                    <a:solidFill>
                      <a:schemeClr val="bg1"/>
                    </a:solidFill>
                    <a:latin typeface="Myriad Pro" pitchFamily="34" charset="0"/>
                    <a:ea typeface="方正兰亭圆简体" pitchFamily="2" charset="-122"/>
                  </a:endParaRPr>
                </a:p>
              </p:txBody>
            </p:sp>
          </p:grpSp>
          <p:pic>
            <p:nvPicPr>
              <p:cNvPr id="81" name="图片 80" descr="20150710095737731_easyicon_net_64.png"/>
              <p:cNvPicPr>
                <a:picLocks noChangeAspect="1"/>
              </p:cNvPicPr>
              <p:nvPr/>
            </p:nvPicPr>
            <p:blipFill>
              <a:blip r:embed="rId12" cstate="print"/>
              <a:stretch>
                <a:fillRect/>
              </a:stretch>
            </p:blipFill>
            <p:spPr>
              <a:xfrm>
                <a:off x="8050789" y="2704148"/>
                <a:ext cx="288000" cy="288000"/>
              </a:xfrm>
              <a:prstGeom prst="rect">
                <a:avLst/>
              </a:prstGeom>
            </p:spPr>
          </p:pic>
        </p:grpSp>
        <p:grpSp>
          <p:nvGrpSpPr>
            <p:cNvPr id="21" name="组合 114"/>
            <p:cNvGrpSpPr/>
            <p:nvPr/>
          </p:nvGrpSpPr>
          <p:grpSpPr>
            <a:xfrm>
              <a:off x="7075299" y="3501479"/>
              <a:ext cx="1229007" cy="288000"/>
              <a:chOff x="8421564" y="3654967"/>
              <a:chExt cx="1229007" cy="288000"/>
            </a:xfrm>
          </p:grpSpPr>
          <p:grpSp>
            <p:nvGrpSpPr>
              <p:cNvPr id="22" name="组合 32"/>
              <p:cNvGrpSpPr/>
              <p:nvPr/>
            </p:nvGrpSpPr>
            <p:grpSpPr>
              <a:xfrm>
                <a:off x="8421564" y="3654967"/>
                <a:ext cx="1229007" cy="288000"/>
                <a:chOff x="7640667" y="1816642"/>
                <a:chExt cx="1229007" cy="288000"/>
              </a:xfrm>
            </p:grpSpPr>
            <p:sp>
              <p:nvSpPr>
                <p:cNvPr id="78" name="矩形 77"/>
                <p:cNvSpPr>
                  <a:spLocks noChangeAspect="1"/>
                </p:cNvSpPr>
                <p:nvPr/>
              </p:nvSpPr>
              <p:spPr>
                <a:xfrm>
                  <a:off x="7640667" y="1816642"/>
                  <a:ext cx="1229007" cy="288000"/>
                </a:xfrm>
                <a:prstGeom prst="rect">
                  <a:avLst/>
                </a:prstGeom>
                <a:solidFill>
                  <a:srgbClr val="956F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79" name="TextBox 78"/>
                <p:cNvSpPr txBox="1"/>
                <p:nvPr/>
              </p:nvSpPr>
              <p:spPr>
                <a:xfrm>
                  <a:off x="7695792" y="1902138"/>
                  <a:ext cx="861936" cy="104660"/>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Vietnam Smart Rail</a:t>
                  </a:r>
                  <a:endParaRPr kumimoji="1" lang="zh-CN" altLang="en-US" sz="700" dirty="0" smtClean="0">
                    <a:solidFill>
                      <a:schemeClr val="bg1"/>
                    </a:solidFill>
                    <a:latin typeface="Myriad Pro" pitchFamily="34" charset="0"/>
                    <a:ea typeface="方正兰亭圆简体" pitchFamily="2" charset="-122"/>
                  </a:endParaRPr>
                </a:p>
              </p:txBody>
            </p:sp>
          </p:grpSp>
          <p:pic>
            <p:nvPicPr>
              <p:cNvPr id="77" name="图片 76" descr="20150710095926252_easyicon_net_64.png"/>
              <p:cNvPicPr>
                <a:picLocks noChangeAspect="1"/>
              </p:cNvPicPr>
              <p:nvPr/>
            </p:nvPicPr>
            <p:blipFill>
              <a:blip r:embed="rId13" cstate="print"/>
              <a:stretch>
                <a:fillRect/>
              </a:stretch>
            </p:blipFill>
            <p:spPr>
              <a:xfrm>
                <a:off x="9310050" y="3654967"/>
                <a:ext cx="288000" cy="288000"/>
              </a:xfrm>
              <a:prstGeom prst="rect">
                <a:avLst/>
              </a:prstGeom>
            </p:spPr>
          </p:pic>
        </p:grpSp>
        <p:grpSp>
          <p:nvGrpSpPr>
            <p:cNvPr id="23" name="组合 111"/>
            <p:cNvGrpSpPr/>
            <p:nvPr/>
          </p:nvGrpSpPr>
          <p:grpSpPr>
            <a:xfrm>
              <a:off x="7070816" y="3193807"/>
              <a:ext cx="1229007" cy="288000"/>
              <a:chOff x="8409087" y="3976580"/>
              <a:chExt cx="1229007" cy="288000"/>
            </a:xfrm>
          </p:grpSpPr>
          <p:grpSp>
            <p:nvGrpSpPr>
              <p:cNvPr id="24" name="组合 32"/>
              <p:cNvGrpSpPr/>
              <p:nvPr/>
            </p:nvGrpSpPr>
            <p:grpSpPr>
              <a:xfrm>
                <a:off x="8409087" y="3976580"/>
                <a:ext cx="1229007" cy="288000"/>
                <a:chOff x="7637715" y="1814405"/>
                <a:chExt cx="1229007" cy="288000"/>
              </a:xfrm>
            </p:grpSpPr>
            <p:sp>
              <p:nvSpPr>
                <p:cNvPr id="74" name="矩形 73"/>
                <p:cNvSpPr>
                  <a:spLocks noChangeAspect="1"/>
                </p:cNvSpPr>
                <p:nvPr/>
              </p:nvSpPr>
              <p:spPr>
                <a:xfrm>
                  <a:off x="7637715" y="1814405"/>
                  <a:ext cx="1229007" cy="288000"/>
                </a:xfrm>
                <a:prstGeom prst="rect">
                  <a:avLst/>
                </a:prstGeom>
                <a:solidFill>
                  <a:srgbClr val="956F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75" name="TextBox 74"/>
                <p:cNvSpPr txBox="1"/>
                <p:nvPr/>
              </p:nvSpPr>
              <p:spPr>
                <a:xfrm>
                  <a:off x="7692840" y="1858334"/>
                  <a:ext cx="861936" cy="219939"/>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Sri Lanka </a:t>
                  </a:r>
                  <a:r>
                    <a:rPr kumimoji="1" lang="en-US" altLang="zh-CN" sz="700" dirty="0" err="1" smtClean="0">
                      <a:solidFill>
                        <a:schemeClr val="bg1"/>
                      </a:solidFill>
                      <a:latin typeface="Myriad Pro" pitchFamily="34" charset="0"/>
                      <a:ea typeface="方正兰亭圆简体" pitchFamily="2" charset="-122"/>
                    </a:rPr>
                    <a:t>iTransportation</a:t>
                  </a:r>
                  <a:endParaRPr kumimoji="1" lang="zh-CN" altLang="en-US" sz="700" dirty="0" smtClean="0">
                    <a:solidFill>
                      <a:schemeClr val="bg1"/>
                    </a:solidFill>
                    <a:latin typeface="Myriad Pro" pitchFamily="34" charset="0"/>
                    <a:ea typeface="方正兰亭圆简体" pitchFamily="2" charset="-122"/>
                  </a:endParaRPr>
                </a:p>
              </p:txBody>
            </p:sp>
          </p:grpSp>
          <p:pic>
            <p:nvPicPr>
              <p:cNvPr id="73" name="图片 72" descr="20150710093211313_easyicon_net_64.png"/>
              <p:cNvPicPr>
                <a:picLocks noChangeAspect="1"/>
              </p:cNvPicPr>
              <p:nvPr/>
            </p:nvPicPr>
            <p:blipFill>
              <a:blip r:embed="rId14" cstate="print"/>
              <a:stretch>
                <a:fillRect/>
              </a:stretch>
            </p:blipFill>
            <p:spPr>
              <a:xfrm>
                <a:off x="9302583" y="3976580"/>
                <a:ext cx="288000" cy="288000"/>
              </a:xfrm>
              <a:prstGeom prst="rect">
                <a:avLst/>
              </a:prstGeom>
            </p:spPr>
          </p:pic>
        </p:grpSp>
        <p:sp>
          <p:nvSpPr>
            <p:cNvPr id="71" name="TextBox 70"/>
            <p:cNvSpPr txBox="1"/>
            <p:nvPr/>
          </p:nvSpPr>
          <p:spPr>
            <a:xfrm>
              <a:off x="8345107" y="3039343"/>
              <a:ext cx="562591" cy="255204"/>
            </a:xfrm>
            <a:prstGeom prst="rect">
              <a:avLst/>
            </a:prstGeom>
          </p:spPr>
          <p:txBody>
            <a:bodyPr vert="horz" wrap="square" lIns="0" tIns="0" rIns="0" bIns="0" rtlCol="0" anchor="t">
              <a:noAutofit/>
            </a:bodyPr>
            <a:lstStyle/>
            <a:p>
              <a:r>
                <a:rPr kumimoji="1" lang="en-US" altLang="zh-CN" sz="1400" dirty="0" smtClean="0">
                  <a:latin typeface="Myriad Pro" pitchFamily="34" charset="0"/>
                  <a:ea typeface="方正兰亭圆简体" pitchFamily="2" charset="-122"/>
                </a:rPr>
                <a:t>Asia</a:t>
              </a:r>
              <a:endParaRPr kumimoji="1" lang="zh-CN" altLang="en-US" sz="1400" dirty="0" smtClean="0">
                <a:latin typeface="Myriad Pro" pitchFamily="34" charset="0"/>
                <a:ea typeface="方正兰亭圆简体" pitchFamily="2" charset="-122"/>
              </a:endParaRPr>
            </a:p>
          </p:txBody>
        </p:sp>
      </p:grpSp>
      <p:grpSp>
        <p:nvGrpSpPr>
          <p:cNvPr id="25" name="组合 327"/>
          <p:cNvGrpSpPr/>
          <p:nvPr/>
        </p:nvGrpSpPr>
        <p:grpSpPr>
          <a:xfrm>
            <a:off x="6174393" y="574281"/>
            <a:ext cx="2498158" cy="1145081"/>
            <a:chOff x="6351741" y="334372"/>
            <a:chExt cx="2498158" cy="858811"/>
          </a:xfrm>
        </p:grpSpPr>
        <p:sp>
          <p:nvSpPr>
            <p:cNvPr id="89" name="TextBox 88"/>
            <p:cNvSpPr txBox="1"/>
            <p:nvPr/>
          </p:nvSpPr>
          <p:spPr>
            <a:xfrm>
              <a:off x="7246412" y="334372"/>
              <a:ext cx="717143" cy="237773"/>
            </a:xfrm>
            <a:prstGeom prst="rect">
              <a:avLst/>
            </a:prstGeom>
          </p:spPr>
          <p:txBody>
            <a:bodyPr vert="horz" wrap="square" lIns="0" tIns="0" rIns="0" bIns="0" rtlCol="0" anchor="t">
              <a:noAutofit/>
            </a:bodyPr>
            <a:lstStyle/>
            <a:p>
              <a:r>
                <a:rPr kumimoji="1" lang="en-US" altLang="zh-CN" sz="1400" dirty="0" smtClean="0">
                  <a:latin typeface="Myriad Pro" pitchFamily="34" charset="0"/>
                  <a:ea typeface="方正兰亭圆简体" pitchFamily="2" charset="-122"/>
                </a:rPr>
                <a:t>Europe</a:t>
              </a:r>
              <a:endParaRPr kumimoji="1" lang="zh-CN" altLang="en-US" sz="1400" dirty="0" smtClean="0">
                <a:latin typeface="Myriad Pro" pitchFamily="34" charset="0"/>
                <a:ea typeface="方正兰亭圆简体" pitchFamily="2" charset="-122"/>
              </a:endParaRPr>
            </a:p>
          </p:txBody>
        </p:sp>
        <p:grpSp>
          <p:nvGrpSpPr>
            <p:cNvPr id="26" name="组合 147"/>
            <p:cNvGrpSpPr/>
            <p:nvPr/>
          </p:nvGrpSpPr>
          <p:grpSpPr>
            <a:xfrm>
              <a:off x="6351741" y="572145"/>
              <a:ext cx="2498158" cy="621038"/>
              <a:chOff x="2122602" y="777622"/>
              <a:chExt cx="2498158" cy="621038"/>
            </a:xfrm>
          </p:grpSpPr>
          <p:grpSp>
            <p:nvGrpSpPr>
              <p:cNvPr id="27" name="组合 18"/>
              <p:cNvGrpSpPr/>
              <p:nvPr/>
            </p:nvGrpSpPr>
            <p:grpSpPr>
              <a:xfrm>
                <a:off x="2122602" y="793156"/>
                <a:ext cx="1229007" cy="288001"/>
                <a:chOff x="6534735" y="870387"/>
                <a:chExt cx="1229007" cy="288001"/>
              </a:xfrm>
            </p:grpSpPr>
            <p:sp>
              <p:nvSpPr>
                <p:cNvPr id="104" name="矩形 3"/>
                <p:cNvSpPr>
                  <a:spLocks noChangeAspect="1"/>
                </p:cNvSpPr>
                <p:nvPr/>
              </p:nvSpPr>
              <p:spPr>
                <a:xfrm>
                  <a:off x="6534735" y="870388"/>
                  <a:ext cx="1229007" cy="288000"/>
                </a:xfrm>
                <a:prstGeom prst="rect">
                  <a:avLst/>
                </a:prstGeom>
                <a:solidFill>
                  <a:srgbClr val="188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pic>
              <p:nvPicPr>
                <p:cNvPr id="105" name="图片 2" descr="20150710093328479_easyicon_net_64.png"/>
                <p:cNvPicPr>
                  <a:picLocks noChangeAspect="1"/>
                </p:cNvPicPr>
                <p:nvPr/>
              </p:nvPicPr>
              <p:blipFill>
                <a:blip r:embed="rId15" cstate="print"/>
                <a:stretch>
                  <a:fillRect/>
                </a:stretch>
              </p:blipFill>
              <p:spPr>
                <a:xfrm>
                  <a:off x="6588086" y="870387"/>
                  <a:ext cx="288000" cy="288000"/>
                </a:xfrm>
                <a:prstGeom prst="rect">
                  <a:avLst/>
                </a:prstGeom>
              </p:spPr>
            </p:pic>
            <p:sp>
              <p:nvSpPr>
                <p:cNvPr id="106" name="TextBox 5"/>
                <p:cNvSpPr txBox="1"/>
                <p:nvPr/>
              </p:nvSpPr>
              <p:spPr>
                <a:xfrm>
                  <a:off x="6904184" y="959895"/>
                  <a:ext cx="859557" cy="104660"/>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France Safety City</a:t>
                  </a:r>
                  <a:endParaRPr kumimoji="1" lang="zh-CN" altLang="en-US" sz="700" dirty="0" smtClean="0">
                    <a:solidFill>
                      <a:schemeClr val="bg1"/>
                    </a:solidFill>
                    <a:latin typeface="Myriad Pro" pitchFamily="34" charset="0"/>
                    <a:ea typeface="方正兰亭圆简体" pitchFamily="2" charset="-122"/>
                  </a:endParaRPr>
                </a:p>
              </p:txBody>
            </p:sp>
          </p:grpSp>
          <p:grpSp>
            <p:nvGrpSpPr>
              <p:cNvPr id="28" name="组合 19"/>
              <p:cNvGrpSpPr/>
              <p:nvPr/>
            </p:nvGrpSpPr>
            <p:grpSpPr>
              <a:xfrm>
                <a:off x="2122602" y="1099370"/>
                <a:ext cx="1229007" cy="288000"/>
                <a:chOff x="6540378" y="1214701"/>
                <a:chExt cx="1229007" cy="288000"/>
              </a:xfrm>
            </p:grpSpPr>
            <p:sp>
              <p:nvSpPr>
                <p:cNvPr id="101" name="矩形 6"/>
                <p:cNvSpPr>
                  <a:spLocks noChangeAspect="1"/>
                </p:cNvSpPr>
                <p:nvPr/>
              </p:nvSpPr>
              <p:spPr>
                <a:xfrm>
                  <a:off x="6540378" y="1214701"/>
                  <a:ext cx="1229007" cy="288000"/>
                </a:xfrm>
                <a:prstGeom prst="rect">
                  <a:avLst/>
                </a:prstGeom>
                <a:solidFill>
                  <a:srgbClr val="188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102" name="TextBox 8"/>
                <p:cNvSpPr txBox="1"/>
                <p:nvPr/>
              </p:nvSpPr>
              <p:spPr>
                <a:xfrm>
                  <a:off x="6905241" y="1243805"/>
                  <a:ext cx="782114" cy="209783"/>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Romania</a:t>
                  </a:r>
                </a:p>
                <a:p>
                  <a:r>
                    <a:rPr kumimoji="1" lang="en-US" altLang="zh-CN" sz="700" dirty="0" smtClean="0">
                      <a:solidFill>
                        <a:schemeClr val="bg1"/>
                      </a:solidFill>
                      <a:latin typeface="Myriad Pro" pitchFamily="34" charset="0"/>
                      <a:ea typeface="方正兰亭圆简体" pitchFamily="2" charset="-122"/>
                    </a:rPr>
                    <a:t>E-Government</a:t>
                  </a:r>
                  <a:endParaRPr kumimoji="1" lang="zh-CN" altLang="en-US" sz="700" dirty="0" smtClean="0">
                    <a:solidFill>
                      <a:schemeClr val="bg1"/>
                    </a:solidFill>
                    <a:latin typeface="Myriad Pro" pitchFamily="34" charset="0"/>
                    <a:ea typeface="方正兰亭圆简体" pitchFamily="2" charset="-122"/>
                  </a:endParaRPr>
                </a:p>
              </p:txBody>
            </p:sp>
            <p:pic>
              <p:nvPicPr>
                <p:cNvPr id="103" name="图片 9" descr="2015071009362564_easyicon_net_64.png"/>
                <p:cNvPicPr>
                  <a:picLocks noChangeAspect="1"/>
                </p:cNvPicPr>
                <p:nvPr/>
              </p:nvPicPr>
              <p:blipFill>
                <a:blip r:embed="rId16" cstate="print"/>
                <a:stretch>
                  <a:fillRect/>
                </a:stretch>
              </p:blipFill>
              <p:spPr>
                <a:xfrm>
                  <a:off x="6602517" y="1214701"/>
                  <a:ext cx="288000" cy="288000"/>
                </a:xfrm>
                <a:prstGeom prst="rect">
                  <a:avLst/>
                </a:prstGeom>
              </p:spPr>
            </p:pic>
          </p:grpSp>
          <p:grpSp>
            <p:nvGrpSpPr>
              <p:cNvPr id="29" name="组合 20"/>
              <p:cNvGrpSpPr/>
              <p:nvPr/>
            </p:nvGrpSpPr>
            <p:grpSpPr>
              <a:xfrm>
                <a:off x="3381352" y="1108708"/>
                <a:ext cx="1239408" cy="289952"/>
                <a:chOff x="6546021" y="1559014"/>
                <a:chExt cx="1239408" cy="289952"/>
              </a:xfrm>
            </p:grpSpPr>
            <p:sp>
              <p:nvSpPr>
                <p:cNvPr id="98" name="矩形 10"/>
                <p:cNvSpPr>
                  <a:spLocks noChangeAspect="1"/>
                </p:cNvSpPr>
                <p:nvPr/>
              </p:nvSpPr>
              <p:spPr>
                <a:xfrm>
                  <a:off x="6546021" y="1559014"/>
                  <a:ext cx="1229007" cy="288000"/>
                </a:xfrm>
                <a:prstGeom prst="rect">
                  <a:avLst/>
                </a:prstGeom>
                <a:solidFill>
                  <a:srgbClr val="188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99" name="TextBox 11"/>
                <p:cNvSpPr txBox="1"/>
                <p:nvPr/>
              </p:nvSpPr>
              <p:spPr>
                <a:xfrm>
                  <a:off x="6923493" y="1648521"/>
                  <a:ext cx="861936" cy="104660"/>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Turkey E-education</a:t>
                  </a:r>
                  <a:endParaRPr kumimoji="1" lang="zh-CN" altLang="en-US" sz="700" dirty="0" smtClean="0">
                    <a:solidFill>
                      <a:schemeClr val="bg1"/>
                    </a:solidFill>
                    <a:latin typeface="Myriad Pro" pitchFamily="34" charset="0"/>
                    <a:ea typeface="方正兰亭圆简体" pitchFamily="2" charset="-122"/>
                  </a:endParaRPr>
                </a:p>
              </p:txBody>
            </p:sp>
            <p:pic>
              <p:nvPicPr>
                <p:cNvPr id="100" name="图片 13" descr="20150710093802258_easyicon_net_64.png"/>
                <p:cNvPicPr>
                  <a:picLocks noChangeAspect="1"/>
                </p:cNvPicPr>
                <p:nvPr/>
              </p:nvPicPr>
              <p:blipFill>
                <a:blip r:embed="rId17" cstate="print"/>
                <a:stretch>
                  <a:fillRect/>
                </a:stretch>
              </p:blipFill>
              <p:spPr>
                <a:xfrm>
                  <a:off x="6600882" y="1560966"/>
                  <a:ext cx="288000" cy="288000"/>
                </a:xfrm>
                <a:prstGeom prst="rect">
                  <a:avLst/>
                </a:prstGeom>
              </p:spPr>
            </p:pic>
          </p:grpSp>
          <p:grpSp>
            <p:nvGrpSpPr>
              <p:cNvPr id="30" name="组合 21"/>
              <p:cNvGrpSpPr/>
              <p:nvPr/>
            </p:nvGrpSpPr>
            <p:grpSpPr>
              <a:xfrm>
                <a:off x="3377896" y="777622"/>
                <a:ext cx="1231386" cy="297998"/>
                <a:chOff x="6562953" y="1904618"/>
                <a:chExt cx="1231386" cy="297998"/>
              </a:xfrm>
            </p:grpSpPr>
            <p:sp>
              <p:nvSpPr>
                <p:cNvPr id="95" name="矩形 94"/>
                <p:cNvSpPr>
                  <a:spLocks noChangeAspect="1"/>
                </p:cNvSpPr>
                <p:nvPr/>
              </p:nvSpPr>
              <p:spPr>
                <a:xfrm>
                  <a:off x="6562953" y="1914616"/>
                  <a:ext cx="1229007" cy="288000"/>
                </a:xfrm>
                <a:prstGeom prst="rect">
                  <a:avLst/>
                </a:prstGeom>
                <a:solidFill>
                  <a:srgbClr val="188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yriad Pro" pitchFamily="34" charset="0"/>
                  </a:endParaRPr>
                </a:p>
              </p:txBody>
            </p:sp>
            <p:sp>
              <p:nvSpPr>
                <p:cNvPr id="96" name="TextBox 15"/>
                <p:cNvSpPr txBox="1"/>
                <p:nvPr/>
              </p:nvSpPr>
              <p:spPr>
                <a:xfrm>
                  <a:off x="6932403" y="2000112"/>
                  <a:ext cx="861936" cy="104660"/>
                </a:xfrm>
                <a:prstGeom prst="rect">
                  <a:avLst/>
                </a:prstGeom>
              </p:spPr>
              <p:txBody>
                <a:bodyPr vert="horz" wrap="square" lIns="0" tIns="0" rIns="0" bIns="0" rtlCol="0" anchor="t">
                  <a:noAutofit/>
                </a:bodyPr>
                <a:lstStyle/>
                <a:p>
                  <a:r>
                    <a:rPr kumimoji="1" lang="en-US" altLang="zh-CN" sz="700" dirty="0" smtClean="0">
                      <a:solidFill>
                        <a:schemeClr val="bg1"/>
                      </a:solidFill>
                      <a:latin typeface="Myriad Pro" pitchFamily="34" charset="0"/>
                      <a:ea typeface="方正兰亭圆简体" pitchFamily="2" charset="-122"/>
                    </a:rPr>
                    <a:t>Russia Smart Rail</a:t>
                  </a:r>
                  <a:endParaRPr kumimoji="1" lang="zh-CN" altLang="en-US" sz="700" dirty="0" smtClean="0">
                    <a:solidFill>
                      <a:schemeClr val="bg1"/>
                    </a:solidFill>
                    <a:latin typeface="Myriad Pro" pitchFamily="34" charset="0"/>
                    <a:ea typeface="方正兰亭圆简体" pitchFamily="2" charset="-122"/>
                  </a:endParaRPr>
                </a:p>
              </p:txBody>
            </p:sp>
            <p:pic>
              <p:nvPicPr>
                <p:cNvPr id="97" name="图片 96" descr="20150710093923764_easyicon_net_64.png"/>
                <p:cNvPicPr>
                  <a:picLocks noChangeAspect="1"/>
                </p:cNvPicPr>
                <p:nvPr/>
              </p:nvPicPr>
              <p:blipFill>
                <a:blip r:embed="rId18" cstate="print"/>
                <a:stretch>
                  <a:fillRect/>
                </a:stretch>
              </p:blipFill>
              <p:spPr>
                <a:xfrm>
                  <a:off x="6615492" y="1904618"/>
                  <a:ext cx="288000" cy="288000"/>
                </a:xfrm>
                <a:prstGeom prst="rect">
                  <a:avLst/>
                </a:prstGeom>
              </p:spPr>
            </p:pic>
          </p:grpSp>
        </p:grpSp>
      </p:grpSp>
    </p:spTree>
    <p:extLst>
      <p:ext uri="{BB962C8B-B14F-4D97-AF65-F5344CB8AC3E}">
        <p14:creationId xmlns="" xmlns:p14="http://schemas.microsoft.com/office/powerpoint/2010/main" val="42366810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2"/>
          <p:cNvSpPr>
            <a:spLocks noChangeArrowheads="1"/>
          </p:cNvSpPr>
          <p:nvPr/>
        </p:nvSpPr>
        <p:spPr bwMode="auto">
          <a:xfrm>
            <a:off x="334233" y="1201650"/>
            <a:ext cx="4113943" cy="4896974"/>
          </a:xfrm>
          <a:prstGeom prst="rect">
            <a:avLst/>
          </a:prstGeom>
          <a:solidFill>
            <a:schemeClr val="bg2">
              <a:lumMod val="20000"/>
              <a:lumOff val="80000"/>
            </a:schemeClr>
          </a:solidFill>
          <a:ln w="6350">
            <a:noFill/>
            <a:miter lim="800000"/>
            <a:headEnd/>
            <a:tailEnd/>
          </a:ln>
          <a:effectLst/>
        </p:spPr>
        <p:txBody>
          <a:bodyPr anchor="ctr"/>
          <a:lstStyle/>
          <a:p>
            <a:pPr algn="ctr"/>
            <a:endParaRPr lang="zh-CN" altLang="zh-CN">
              <a:solidFill>
                <a:srgbClr val="FFFFFF"/>
              </a:solidFill>
              <a:latin typeface="微软雅黑" pitchFamily="34" charset="-122"/>
              <a:ea typeface="微软雅黑" pitchFamily="34" charset="-122"/>
              <a:sym typeface="宋体" pitchFamily="2" charset="-122"/>
            </a:endParaRPr>
          </a:p>
        </p:txBody>
      </p:sp>
      <p:sp>
        <p:nvSpPr>
          <p:cNvPr id="38" name="矩形 32"/>
          <p:cNvSpPr>
            <a:spLocks noChangeArrowheads="1"/>
          </p:cNvSpPr>
          <p:nvPr/>
        </p:nvSpPr>
        <p:spPr bwMode="auto">
          <a:xfrm>
            <a:off x="4661582" y="1206114"/>
            <a:ext cx="4234769" cy="4896974"/>
          </a:xfrm>
          <a:prstGeom prst="rect">
            <a:avLst/>
          </a:prstGeom>
          <a:solidFill>
            <a:schemeClr val="bg2">
              <a:lumMod val="20000"/>
              <a:lumOff val="80000"/>
            </a:schemeClr>
          </a:solidFill>
          <a:ln w="6350">
            <a:noFill/>
            <a:miter lim="800000"/>
            <a:headEnd/>
            <a:tailEnd/>
          </a:ln>
          <a:effectLst/>
        </p:spPr>
        <p:txBody>
          <a:bodyPr anchor="ctr"/>
          <a:lstStyle/>
          <a:p>
            <a:pPr algn="ctr"/>
            <a:endParaRPr lang="zh-CN" altLang="zh-CN">
              <a:solidFill>
                <a:srgbClr val="FFFFFF"/>
              </a:solidFill>
              <a:latin typeface="微软雅黑" pitchFamily="34" charset="-122"/>
              <a:ea typeface="微软雅黑" pitchFamily="34" charset="-122"/>
              <a:sym typeface="宋体" pitchFamily="2" charset="-122"/>
            </a:endParaRPr>
          </a:p>
        </p:txBody>
      </p:sp>
      <p:sp>
        <p:nvSpPr>
          <p:cNvPr id="3" name="标题 2"/>
          <p:cNvSpPr>
            <a:spLocks noGrp="1"/>
          </p:cNvSpPr>
          <p:nvPr>
            <p:ph type="title"/>
          </p:nvPr>
        </p:nvSpPr>
        <p:spPr>
          <a:xfrm>
            <a:off x="333375" y="455084"/>
            <a:ext cx="8516938" cy="577379"/>
          </a:xfrm>
          <a:noFill/>
          <a:ln w="9525">
            <a:noFill/>
            <a:miter lim="800000"/>
            <a:headEnd/>
            <a:tailEnd/>
          </a:ln>
        </p:spPr>
        <p:txBody>
          <a:bodyPr vert="horz" wrap="square" lIns="0" tIns="0" rIns="0" bIns="0" numCol="1" rtlCol="0" anchor="t" anchorCtr="0" compatLnSpc="1">
            <a:prstTxWarp prst="textNoShape">
              <a:avLst/>
            </a:prstTxWarp>
            <a:noAutofit/>
          </a:bodyPr>
          <a:lstStyle/>
          <a:p>
            <a:r>
              <a:rPr lang="zh-CN" altLang="en-US" b="1" dirty="0" smtClean="0">
                <a:solidFill>
                  <a:srgbClr val="008ED3"/>
                </a:solidFill>
              </a:rPr>
              <a:t>全球趋势，中国特色</a:t>
            </a:r>
            <a:endParaRPr lang="zh-CN" altLang="en-US" b="1" dirty="0">
              <a:solidFill>
                <a:srgbClr val="008ED3"/>
              </a:solidFill>
            </a:endParaRPr>
          </a:p>
        </p:txBody>
      </p:sp>
      <p:sp>
        <p:nvSpPr>
          <p:cNvPr id="44" name="Shape 347"/>
          <p:cNvSpPr/>
          <p:nvPr/>
        </p:nvSpPr>
        <p:spPr>
          <a:xfrm>
            <a:off x="3150883" y="1244182"/>
            <a:ext cx="885122" cy="310606"/>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300">
                <a:solidFill>
                  <a:srgbClr val="0274DE"/>
                </a:solidFill>
                <a:latin typeface="Microsoft YaHei"/>
                <a:ea typeface="Microsoft YaHei"/>
                <a:cs typeface="Microsoft YaHei"/>
                <a:sym typeface="Microsoft YaHei"/>
              </a:defRPr>
            </a:lvl1pPr>
          </a:lstStyle>
          <a:p>
            <a:pPr lvl="0">
              <a:defRPr sz="1800">
                <a:solidFill>
                  <a:srgbClr val="000000"/>
                </a:solidFill>
              </a:defRPr>
            </a:pPr>
            <a:r>
              <a:rPr lang="zh-CN" altLang="en-US" sz="1600" b="1" dirty="0" smtClean="0">
                <a:solidFill>
                  <a:srgbClr val="008ED3"/>
                </a:solidFill>
                <a:latin typeface="微软雅黑" pitchFamily="34" charset="-122"/>
                <a:ea typeface="微软雅黑" pitchFamily="34" charset="-122"/>
              </a:rPr>
              <a:t>全球趋势</a:t>
            </a:r>
            <a:endParaRPr sz="1600" b="1" dirty="0">
              <a:solidFill>
                <a:srgbClr val="008ED3"/>
              </a:solidFill>
              <a:latin typeface="微软雅黑" pitchFamily="34" charset="-122"/>
              <a:ea typeface="微软雅黑" pitchFamily="34" charset="-122"/>
            </a:endParaRPr>
          </a:p>
        </p:txBody>
      </p:sp>
      <p:sp>
        <p:nvSpPr>
          <p:cNvPr id="48" name="Shape 351"/>
          <p:cNvSpPr/>
          <p:nvPr/>
        </p:nvSpPr>
        <p:spPr>
          <a:xfrm>
            <a:off x="515207" y="1682845"/>
            <a:ext cx="679938"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0365C0"/>
                </a:solidFill>
                <a:latin typeface="Microsoft YaHei"/>
                <a:ea typeface="Microsoft YaHei"/>
                <a:cs typeface="Microsoft YaHei"/>
                <a:sym typeface="Microsoft YaHei"/>
              </a:defRPr>
            </a:lvl1pPr>
          </a:lstStyle>
          <a:p>
            <a:pPr lvl="0">
              <a:defRPr sz="1800">
                <a:solidFill>
                  <a:srgbClr val="000000"/>
                </a:solidFill>
              </a:defRPr>
            </a:pPr>
            <a:r>
              <a:rPr lang="zh-CN" altLang="en-US" sz="1200" b="1" dirty="0" smtClean="0">
                <a:solidFill>
                  <a:srgbClr val="EC7614"/>
                </a:solidFill>
                <a:latin typeface="微软雅黑" pitchFamily="34" charset="-122"/>
                <a:ea typeface="微软雅黑" pitchFamily="34" charset="-122"/>
              </a:rPr>
              <a:t>开放数据</a:t>
            </a:r>
            <a:endParaRPr sz="1200" b="1" dirty="0">
              <a:solidFill>
                <a:srgbClr val="EC7614"/>
              </a:solidFill>
              <a:latin typeface="微软雅黑" pitchFamily="34" charset="-122"/>
              <a:ea typeface="微软雅黑" pitchFamily="34" charset="-122"/>
            </a:endParaRPr>
          </a:p>
        </p:txBody>
      </p:sp>
      <p:sp>
        <p:nvSpPr>
          <p:cNvPr id="49" name="Shape 352"/>
          <p:cNvSpPr/>
          <p:nvPr/>
        </p:nvSpPr>
        <p:spPr>
          <a:xfrm>
            <a:off x="529360" y="2601855"/>
            <a:ext cx="1141603"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lgn="l">
              <a:defRPr sz="3200">
                <a:solidFill>
                  <a:srgbClr val="00882B"/>
                </a:solidFill>
                <a:latin typeface="Microsoft YaHei"/>
                <a:ea typeface="Microsoft YaHei"/>
                <a:cs typeface="Microsoft YaHei"/>
                <a:sym typeface="Microsoft YaHei"/>
              </a:defRPr>
            </a:lvl1pPr>
          </a:lstStyle>
          <a:p>
            <a:pPr lvl="0">
              <a:defRPr sz="1800">
                <a:solidFill>
                  <a:srgbClr val="000000"/>
                </a:solidFill>
              </a:defRPr>
            </a:pPr>
            <a:r>
              <a:rPr lang="zh-CN" altLang="en-US" sz="1200" b="1" dirty="0" smtClean="0">
                <a:solidFill>
                  <a:srgbClr val="EC7614"/>
                </a:solidFill>
                <a:latin typeface="微软雅黑" pitchFamily="34" charset="-122"/>
                <a:ea typeface="微软雅黑" pitchFamily="34" charset="-122"/>
              </a:rPr>
              <a:t>产业转型和升级</a:t>
            </a:r>
            <a:endParaRPr sz="1200" b="1" dirty="0">
              <a:solidFill>
                <a:srgbClr val="EC7614"/>
              </a:solidFill>
              <a:latin typeface="微软雅黑" pitchFamily="34" charset="-122"/>
              <a:ea typeface="微软雅黑" pitchFamily="34" charset="-122"/>
            </a:endParaRPr>
          </a:p>
        </p:txBody>
      </p:sp>
      <p:sp>
        <p:nvSpPr>
          <p:cNvPr id="50" name="Shape 353"/>
          <p:cNvSpPr/>
          <p:nvPr/>
        </p:nvSpPr>
        <p:spPr>
          <a:xfrm>
            <a:off x="422775" y="1890942"/>
            <a:ext cx="2352115" cy="518426"/>
          </a:xfrm>
          <a:prstGeom prst="rect">
            <a:avLst/>
          </a:prstGeom>
          <a:ln w="12700">
            <a:miter lim="400000"/>
          </a:ln>
          <a:extLst>
            <a:ext uri="{C572A759-6A51-4108-AA02-DFA0A04FC94B}">
              <ma14:wrappingTextBoxFlag xmlns="" xmlns:ma14="http://schemas.microsoft.com/office/mac/drawingml/2011/main" val="1"/>
            </a:ext>
          </a:extLst>
        </p:spPr>
        <p:txBody>
          <a:bodyPr wrap="square" lIns="40806" tIns="40806" rIns="40806" bIns="40806" anchor="ctr">
            <a:spAutoFit/>
          </a:bodyPr>
          <a:lstStyle/>
          <a:p>
            <a:pPr marL="139478" indent="-139478" defTabSz="573855">
              <a:lnSpc>
                <a:spcPts val="17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开放数据衍生行业应用</a:t>
            </a:r>
            <a:endParaRPr lang="en-US" altLang="zh-CN" sz="1100" dirty="0" smtClean="0">
              <a:solidFill>
                <a:schemeClr val="bg2">
                  <a:lumMod val="75000"/>
                </a:schemeClr>
              </a:solidFill>
              <a:latin typeface="微软雅黑" pitchFamily="34" charset="-122"/>
              <a:ea typeface="微软雅黑" pitchFamily="34" charset="-122"/>
              <a:cs typeface="Microsoft YaHei"/>
              <a:sym typeface="Microsoft YaHei"/>
            </a:endParaRPr>
          </a:p>
          <a:p>
            <a:pPr marL="139478" indent="-139478" defTabSz="573855">
              <a:lnSpc>
                <a:spcPts val="17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开放数据提升城市智慧</a:t>
            </a:r>
            <a:endParaRPr sz="1100" b="1" dirty="0">
              <a:solidFill>
                <a:schemeClr val="bg2">
                  <a:lumMod val="75000"/>
                </a:schemeClr>
              </a:solidFill>
              <a:latin typeface="微软雅黑" pitchFamily="34" charset="-122"/>
              <a:ea typeface="微软雅黑" pitchFamily="34" charset="-122"/>
              <a:cs typeface="Microsoft YaHei"/>
              <a:sym typeface="Microsoft YaHei"/>
            </a:endParaRPr>
          </a:p>
        </p:txBody>
      </p:sp>
      <p:sp>
        <p:nvSpPr>
          <p:cNvPr id="51" name="Shape 354"/>
          <p:cNvSpPr/>
          <p:nvPr/>
        </p:nvSpPr>
        <p:spPr>
          <a:xfrm>
            <a:off x="418193" y="2888026"/>
            <a:ext cx="2554141" cy="1351987"/>
          </a:xfrm>
          <a:prstGeom prst="rect">
            <a:avLst/>
          </a:prstGeom>
          <a:ln w="12700">
            <a:miter lim="400000"/>
          </a:ln>
          <a:extLst>
            <a:ext uri="{C572A759-6A51-4108-AA02-DFA0A04FC94B}">
              <ma14:wrappingTextBoxFlag xmlns="" xmlns:ma14="http://schemas.microsoft.com/office/mac/drawingml/2011/main" val="1"/>
            </a:ext>
          </a:extLst>
        </p:spPr>
        <p:txBody>
          <a:bodyPr wrap="square" lIns="40806" tIns="40806" rIns="40806" bIns="40806" anchor="ctr">
            <a:spAutoFit/>
          </a:bodyPr>
          <a:lstStyle/>
          <a:p>
            <a:pPr marL="139478" indent="-139478" defTabSz="573855">
              <a:lnSpc>
                <a:spcPct val="1500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云计算、物联网、高端软件、高端芯片、光纤技术、</a:t>
            </a:r>
            <a:r>
              <a:rPr lang="en-US" altLang="zh-CN" sz="1100" dirty="0" smtClean="0">
                <a:solidFill>
                  <a:schemeClr val="bg2">
                    <a:lumMod val="75000"/>
                  </a:schemeClr>
                </a:solidFill>
                <a:latin typeface="微软雅黑" pitchFamily="34" charset="-122"/>
                <a:ea typeface="微软雅黑" pitchFamily="34" charset="-122"/>
                <a:cs typeface="Microsoft YaHei"/>
                <a:sym typeface="Microsoft YaHei"/>
              </a:rPr>
              <a:t>4G</a:t>
            </a: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等一系列最新高科技、新技术通过智慧城市落地</a:t>
            </a:r>
            <a:endParaRPr lang="en-US" altLang="zh-CN" sz="1100" dirty="0" smtClean="0">
              <a:solidFill>
                <a:schemeClr val="bg2">
                  <a:lumMod val="75000"/>
                </a:schemeClr>
              </a:solidFill>
              <a:latin typeface="微软雅黑" pitchFamily="34" charset="-122"/>
              <a:ea typeface="微软雅黑" pitchFamily="34" charset="-122"/>
              <a:cs typeface="Microsoft YaHei"/>
              <a:sym typeface="Microsoft YaHei"/>
            </a:endParaRPr>
          </a:p>
          <a:p>
            <a:pPr marL="139478" indent="-139478" defTabSz="573855">
              <a:lnSpc>
                <a:spcPct val="1500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以智慧城市为契机推进地方经济的结构调整和产业升级。</a:t>
            </a:r>
            <a:endParaRPr sz="1100" dirty="0">
              <a:solidFill>
                <a:schemeClr val="bg2">
                  <a:lumMod val="75000"/>
                </a:schemeClr>
              </a:solidFill>
              <a:latin typeface="微软雅黑" pitchFamily="34" charset="-122"/>
              <a:ea typeface="微软雅黑" pitchFamily="34" charset="-122"/>
              <a:cs typeface="Microsoft YaHei"/>
              <a:sym typeface="Microsoft YaHei"/>
            </a:endParaRPr>
          </a:p>
        </p:txBody>
      </p:sp>
      <p:pic>
        <p:nvPicPr>
          <p:cNvPr id="53" name="image18.jpeg"/>
          <p:cNvPicPr/>
          <p:nvPr/>
        </p:nvPicPr>
        <p:blipFill>
          <a:blip r:embed="rId3" cstate="print">
            <a:extLst/>
          </a:blip>
          <a:srcRect/>
          <a:stretch>
            <a:fillRect/>
          </a:stretch>
        </p:blipFill>
        <p:spPr>
          <a:xfrm>
            <a:off x="3090844" y="1797378"/>
            <a:ext cx="1028703" cy="1062097"/>
          </a:xfrm>
          <a:prstGeom prst="rect">
            <a:avLst/>
          </a:prstGeom>
          <a:ln>
            <a:noFill/>
          </a:ln>
          <a:effectLst/>
        </p:spPr>
      </p:pic>
      <p:pic>
        <p:nvPicPr>
          <p:cNvPr id="56" name="image20.jpeg"/>
          <p:cNvPicPr/>
          <p:nvPr/>
        </p:nvPicPr>
        <p:blipFill>
          <a:blip r:embed="rId4" cstate="print">
            <a:extLst/>
          </a:blip>
          <a:srcRect/>
          <a:stretch>
            <a:fillRect/>
          </a:stretch>
        </p:blipFill>
        <p:spPr>
          <a:xfrm>
            <a:off x="3094036" y="3212546"/>
            <a:ext cx="1017645" cy="1015253"/>
          </a:xfrm>
          <a:prstGeom prst="rect">
            <a:avLst/>
          </a:prstGeom>
          <a:ln>
            <a:noFill/>
          </a:ln>
          <a:effectLst/>
        </p:spPr>
      </p:pic>
      <p:pic>
        <p:nvPicPr>
          <p:cNvPr id="59" name="image22.jpeg"/>
          <p:cNvPicPr/>
          <p:nvPr/>
        </p:nvPicPr>
        <p:blipFill>
          <a:blip r:embed="rId5" cstate="print">
            <a:extLst/>
          </a:blip>
          <a:srcRect/>
          <a:stretch>
            <a:fillRect/>
          </a:stretch>
        </p:blipFill>
        <p:spPr>
          <a:xfrm>
            <a:off x="3127537" y="4587417"/>
            <a:ext cx="983353" cy="969571"/>
          </a:xfrm>
          <a:prstGeom prst="rect">
            <a:avLst/>
          </a:prstGeom>
          <a:ln>
            <a:noFill/>
          </a:ln>
          <a:effectLst/>
        </p:spPr>
      </p:pic>
      <p:sp>
        <p:nvSpPr>
          <p:cNvPr id="63" name="Shape 366"/>
          <p:cNvSpPr/>
          <p:nvPr/>
        </p:nvSpPr>
        <p:spPr>
          <a:xfrm>
            <a:off x="515208" y="4392375"/>
            <a:ext cx="1295491"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F5D328"/>
                </a:solidFill>
                <a:latin typeface="Microsoft YaHei"/>
                <a:ea typeface="Microsoft YaHei"/>
                <a:cs typeface="Microsoft YaHei"/>
                <a:sym typeface="Microsoft YaHei"/>
              </a:defRPr>
            </a:lvl1pPr>
          </a:lstStyle>
          <a:p>
            <a:pPr lvl="0">
              <a:defRPr sz="1800">
                <a:solidFill>
                  <a:srgbClr val="000000"/>
                </a:solidFill>
              </a:defRPr>
            </a:pPr>
            <a:r>
              <a:rPr lang="zh-CN" altLang="en-US" sz="1200" b="1" dirty="0" smtClean="0">
                <a:solidFill>
                  <a:srgbClr val="EC7614"/>
                </a:solidFill>
                <a:latin typeface="微软雅黑" pitchFamily="34" charset="-122"/>
                <a:ea typeface="微软雅黑" pitchFamily="34" charset="-122"/>
              </a:rPr>
              <a:t>城市的可持续发展</a:t>
            </a:r>
            <a:endParaRPr sz="1200" b="1" dirty="0">
              <a:solidFill>
                <a:srgbClr val="EC7614"/>
              </a:solidFill>
              <a:latin typeface="微软雅黑" pitchFamily="34" charset="-122"/>
              <a:ea typeface="微软雅黑" pitchFamily="34" charset="-122"/>
            </a:endParaRPr>
          </a:p>
        </p:txBody>
      </p:sp>
      <p:sp>
        <p:nvSpPr>
          <p:cNvPr id="64" name="Shape 367"/>
          <p:cNvSpPr/>
          <p:nvPr/>
        </p:nvSpPr>
        <p:spPr>
          <a:xfrm>
            <a:off x="418192" y="4677370"/>
            <a:ext cx="2675686" cy="736434"/>
          </a:xfrm>
          <a:prstGeom prst="rect">
            <a:avLst/>
          </a:prstGeom>
          <a:ln w="12700">
            <a:miter lim="400000"/>
          </a:ln>
          <a:extLst>
            <a:ext uri="{C572A759-6A51-4108-AA02-DFA0A04FC94B}">
              <ma14:wrappingTextBoxFlag xmlns="" xmlns:ma14="http://schemas.microsoft.com/office/mac/drawingml/2011/main" val="1"/>
            </a:ext>
          </a:extLst>
        </p:spPr>
        <p:txBody>
          <a:bodyPr wrap="square" lIns="40806" tIns="40806" rIns="40806" bIns="40806" anchor="ctr">
            <a:spAutoFit/>
          </a:bodyPr>
          <a:lstStyle/>
          <a:p>
            <a:pPr marL="139478" indent="-139478" defTabSz="573855">
              <a:lnSpc>
                <a:spcPts val="17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缓解人口膨胀、交通拥挤、环境污染、资源紧缺问题</a:t>
            </a:r>
            <a:endParaRPr lang="en-US" altLang="zh-CN" sz="1100" dirty="0" smtClean="0">
              <a:solidFill>
                <a:schemeClr val="bg2">
                  <a:lumMod val="75000"/>
                </a:schemeClr>
              </a:solidFill>
              <a:latin typeface="微软雅黑" pitchFamily="34" charset="-122"/>
              <a:ea typeface="微软雅黑" pitchFamily="34" charset="-122"/>
              <a:cs typeface="Microsoft YaHei"/>
              <a:sym typeface="Microsoft YaHei"/>
            </a:endParaRPr>
          </a:p>
          <a:p>
            <a:pPr marL="139478" indent="-139478" defTabSz="573855">
              <a:lnSpc>
                <a:spcPts val="17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发展绿色、环保可持续发展的未来城市</a:t>
            </a:r>
            <a:endParaRPr sz="1100" dirty="0">
              <a:solidFill>
                <a:schemeClr val="bg2">
                  <a:lumMod val="75000"/>
                </a:schemeClr>
              </a:solidFill>
              <a:latin typeface="微软雅黑" pitchFamily="34" charset="-122"/>
              <a:ea typeface="微软雅黑" pitchFamily="34" charset="-122"/>
              <a:cs typeface="Microsoft YaHei"/>
              <a:sym typeface="Microsoft YaHei"/>
            </a:endParaRPr>
          </a:p>
        </p:txBody>
      </p:sp>
      <p:sp>
        <p:nvSpPr>
          <p:cNvPr id="28" name="Shape 351"/>
          <p:cNvSpPr/>
          <p:nvPr/>
        </p:nvSpPr>
        <p:spPr>
          <a:xfrm>
            <a:off x="6220457" y="1435634"/>
            <a:ext cx="1449379"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0365C0"/>
                </a:solidFill>
                <a:latin typeface="Microsoft YaHei"/>
                <a:ea typeface="Microsoft YaHei"/>
                <a:cs typeface="Microsoft YaHei"/>
                <a:sym typeface="Microsoft YaHei"/>
              </a:defRPr>
            </a:lvl1pPr>
          </a:lstStyle>
          <a:p>
            <a:pPr>
              <a:defRPr sz="1800">
                <a:solidFill>
                  <a:srgbClr val="000000"/>
                </a:solidFill>
              </a:defRPr>
            </a:pPr>
            <a:r>
              <a:rPr lang="zh-CN" altLang="en-US" sz="1200" b="1" dirty="0" smtClean="0">
                <a:solidFill>
                  <a:srgbClr val="EC7614"/>
                </a:solidFill>
                <a:latin typeface="微软雅黑" pitchFamily="34" charset="-122"/>
                <a:ea typeface="微软雅黑" pitchFamily="34" charset="-122"/>
              </a:rPr>
              <a:t>一带一路，筑梦空间</a:t>
            </a:r>
          </a:p>
        </p:txBody>
      </p:sp>
      <p:sp>
        <p:nvSpPr>
          <p:cNvPr id="30" name="Shape 353"/>
          <p:cNvSpPr/>
          <p:nvPr/>
        </p:nvSpPr>
        <p:spPr>
          <a:xfrm>
            <a:off x="6124575" y="1687625"/>
            <a:ext cx="2630488" cy="1236571"/>
          </a:xfrm>
          <a:prstGeom prst="rect">
            <a:avLst/>
          </a:prstGeom>
          <a:ln w="12700">
            <a:miter lim="400000"/>
          </a:ln>
          <a:extLst>
            <a:ext uri="{C572A759-6A51-4108-AA02-DFA0A04FC94B}">
              <ma14:wrappingTextBoxFlag xmlns="" xmlns:ma14="http://schemas.microsoft.com/office/mac/drawingml/2011/main" val="1"/>
            </a:ext>
          </a:extLst>
        </p:spPr>
        <p:txBody>
          <a:bodyPr wrap="square" lIns="40806" tIns="40806" rIns="40806" bIns="40806" anchor="ctr">
            <a:spAutoFit/>
          </a:bodyPr>
          <a:lstStyle/>
          <a:p>
            <a:pPr marL="139478" indent="-139478" defTabSz="573855">
              <a:lnSpc>
                <a:spcPts val="15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50000"/>
                  </a:schemeClr>
                </a:solidFill>
                <a:latin typeface="微软雅黑" pitchFamily="34" charset="-122"/>
                <a:ea typeface="微软雅黑" pitchFamily="34" charset="-122"/>
              </a:rPr>
              <a:t>信息丝绸之路：</a:t>
            </a:r>
            <a:r>
              <a:rPr lang="zh-CN" altLang="en-US" sz="1100" dirty="0" smtClean="0">
                <a:solidFill>
                  <a:schemeClr val="bg2">
                    <a:lumMod val="75000"/>
                  </a:schemeClr>
                </a:solidFill>
                <a:latin typeface="微软雅黑" pitchFamily="34" charset="-122"/>
                <a:ea typeface="微软雅黑" pitchFamily="34" charset="-122"/>
              </a:rPr>
              <a:t>电信基础设施互联互通是“一带一路”建设的重要内容和基础</a:t>
            </a:r>
            <a:endParaRPr lang="en-US" altLang="zh-CN" sz="1100" dirty="0" smtClean="0">
              <a:solidFill>
                <a:schemeClr val="bg2">
                  <a:lumMod val="75000"/>
                </a:schemeClr>
              </a:solidFill>
              <a:latin typeface="微软雅黑" pitchFamily="34" charset="-122"/>
              <a:ea typeface="微软雅黑" pitchFamily="34" charset="-122"/>
            </a:endParaRPr>
          </a:p>
          <a:p>
            <a:pPr marL="139478" indent="-139478" defTabSz="573855">
              <a:lnSpc>
                <a:spcPts val="15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50000"/>
                  </a:schemeClr>
                </a:solidFill>
                <a:latin typeface="微软雅黑" pitchFamily="34" charset="-122"/>
                <a:ea typeface="微软雅黑" pitchFamily="34" charset="-122"/>
                <a:cs typeface="Times New Roman" pitchFamily="18" charset="0"/>
              </a:rPr>
              <a:t>智慧城市</a:t>
            </a:r>
            <a:r>
              <a:rPr lang="zh-CN" altLang="zh-CN" sz="1100" dirty="0" smtClean="0">
                <a:solidFill>
                  <a:schemeClr val="bg2">
                    <a:lumMod val="50000"/>
                  </a:schemeClr>
                </a:solidFill>
                <a:latin typeface="微软雅黑" pitchFamily="34" charset="-122"/>
                <a:ea typeface="微软雅黑" pitchFamily="34" charset="-122"/>
                <a:cs typeface="Times New Roman" pitchFamily="18" charset="0"/>
              </a:rPr>
              <a:t>支撑</a:t>
            </a:r>
            <a:r>
              <a:rPr lang="zh-CN" altLang="zh-CN" sz="1100" dirty="0" smtClean="0">
                <a:solidFill>
                  <a:schemeClr val="bg2">
                    <a:lumMod val="50000"/>
                  </a:schemeClr>
                </a:solidFill>
                <a:latin typeface="Arial"/>
                <a:ea typeface="微软雅黑" pitchFamily="34" charset="-122"/>
                <a:cs typeface="Times New Roman" pitchFamily="18" charset="0"/>
              </a:rPr>
              <a:t>“</a:t>
            </a:r>
            <a:r>
              <a:rPr lang="zh-CN" altLang="zh-CN" sz="1100" dirty="0" smtClean="0">
                <a:solidFill>
                  <a:schemeClr val="bg2">
                    <a:lumMod val="50000"/>
                  </a:schemeClr>
                </a:solidFill>
                <a:latin typeface="微软雅黑" pitchFamily="34" charset="-122"/>
                <a:ea typeface="微软雅黑" pitchFamily="34" charset="-122"/>
                <a:cs typeface="Times New Roman" pitchFamily="18" charset="0"/>
              </a:rPr>
              <a:t>一带一路</a:t>
            </a:r>
            <a:r>
              <a:rPr lang="zh-CN" altLang="zh-CN" sz="1100" dirty="0" smtClean="0">
                <a:solidFill>
                  <a:schemeClr val="bg2">
                    <a:lumMod val="50000"/>
                  </a:schemeClr>
                </a:solidFill>
                <a:latin typeface="Arial"/>
                <a:ea typeface="微软雅黑" pitchFamily="34" charset="-122"/>
                <a:cs typeface="Times New Roman" pitchFamily="18" charset="0"/>
              </a:rPr>
              <a:t>”</a:t>
            </a:r>
            <a:r>
              <a:rPr lang="zh-CN" altLang="zh-CN" sz="1100" dirty="0" smtClean="0">
                <a:solidFill>
                  <a:schemeClr val="bg2">
                    <a:lumMod val="50000"/>
                  </a:schemeClr>
                </a:solidFill>
                <a:latin typeface="微软雅黑" pitchFamily="34" charset="-122"/>
                <a:ea typeface="微软雅黑" pitchFamily="34" charset="-122"/>
                <a:cs typeface="Times New Roman" pitchFamily="18" charset="0"/>
              </a:rPr>
              <a:t>战略快速推进</a:t>
            </a:r>
            <a:r>
              <a:rPr lang="zh-CN" altLang="en-US" sz="1100" dirty="0" smtClean="0">
                <a:solidFill>
                  <a:schemeClr val="bg2">
                    <a:lumMod val="50000"/>
                  </a:schemeClr>
                </a:solidFill>
                <a:latin typeface="微软雅黑" pitchFamily="34" charset="-122"/>
                <a:ea typeface="微软雅黑" pitchFamily="34" charset="-122"/>
                <a:cs typeface="Times New Roman" pitchFamily="18" charset="0"/>
              </a:rPr>
              <a:t>：</a:t>
            </a:r>
            <a:r>
              <a:rPr lang="zh-CN" altLang="en-US" sz="1100" dirty="0" smtClean="0">
                <a:solidFill>
                  <a:schemeClr val="bg2">
                    <a:lumMod val="75000"/>
                  </a:schemeClr>
                </a:solidFill>
                <a:latin typeface="微软雅黑" pitchFamily="34" charset="-122"/>
                <a:ea typeface="微软雅黑" pitchFamily="34" charset="-122"/>
                <a:cs typeface="Times New Roman" pitchFamily="18" charset="0"/>
              </a:rPr>
              <a:t>提升“一带一路”主要节点城市</a:t>
            </a:r>
            <a:r>
              <a:rPr lang="zh-CN" altLang="zh-CN" sz="1100" dirty="0" smtClean="0">
                <a:solidFill>
                  <a:schemeClr val="bg2">
                    <a:lumMod val="75000"/>
                  </a:schemeClr>
                </a:solidFill>
                <a:latin typeface="微软雅黑" pitchFamily="34" charset="-122"/>
                <a:ea typeface="微软雅黑" pitchFamily="34" charset="-122"/>
                <a:cs typeface="宋体" pitchFamily="2" charset="-122"/>
              </a:rPr>
              <a:t>发展质量和承载能力</a:t>
            </a:r>
            <a:r>
              <a:rPr lang="zh-CN" altLang="en-US" sz="1100" dirty="0" smtClean="0">
                <a:solidFill>
                  <a:schemeClr val="bg2">
                    <a:lumMod val="75000"/>
                  </a:schemeClr>
                </a:solidFill>
                <a:latin typeface="微软雅黑" pitchFamily="34" charset="-122"/>
                <a:ea typeface="微软雅黑" pitchFamily="34" charset="-122"/>
                <a:cs typeface="宋体" pitchFamily="2" charset="-122"/>
              </a:rPr>
              <a:t>，推动</a:t>
            </a:r>
            <a:r>
              <a:rPr lang="zh-CN" altLang="zh-CN" sz="1100" dirty="0" smtClean="0">
                <a:solidFill>
                  <a:schemeClr val="bg2">
                    <a:lumMod val="50000"/>
                  </a:schemeClr>
                </a:solidFill>
                <a:latin typeface="微软雅黑" pitchFamily="34" charset="-122"/>
                <a:ea typeface="微软雅黑" pitchFamily="34" charset="-122"/>
                <a:cs typeface="宋体" pitchFamily="2" charset="-122"/>
              </a:rPr>
              <a:t>区域经济一体化协同发展</a:t>
            </a:r>
            <a:r>
              <a:rPr lang="zh-CN" altLang="en-US" sz="1100" dirty="0" smtClean="0">
                <a:solidFill>
                  <a:schemeClr val="bg2">
                    <a:lumMod val="50000"/>
                  </a:schemeClr>
                </a:solidFill>
                <a:latin typeface="微软雅黑" pitchFamily="34" charset="-122"/>
                <a:ea typeface="微软雅黑" pitchFamily="34" charset="-122"/>
                <a:cs typeface="宋体" pitchFamily="2" charset="-122"/>
              </a:rPr>
              <a:t>；</a:t>
            </a:r>
            <a:endParaRPr lang="en-US" altLang="zh-CN" sz="1100" dirty="0" smtClean="0">
              <a:solidFill>
                <a:schemeClr val="bg2">
                  <a:lumMod val="50000"/>
                </a:schemeClr>
              </a:solidFill>
              <a:latin typeface="Arial" pitchFamily="34" charset="0"/>
            </a:endParaRPr>
          </a:p>
        </p:txBody>
      </p:sp>
      <p:pic>
        <p:nvPicPr>
          <p:cNvPr id="2052" name="Picture 4" descr="D:\Documents\Desktop\20150305110911db132.jpg"/>
          <p:cNvPicPr>
            <a:picLocks noChangeAspect="1" noChangeArrowheads="1"/>
          </p:cNvPicPr>
          <p:nvPr/>
        </p:nvPicPr>
        <p:blipFill>
          <a:blip r:embed="rId6" cstate="print"/>
          <a:srcRect b="15411"/>
          <a:stretch>
            <a:fillRect/>
          </a:stretch>
        </p:blipFill>
        <p:spPr bwMode="auto">
          <a:xfrm>
            <a:off x="4881881" y="4587417"/>
            <a:ext cx="1084334" cy="969571"/>
          </a:xfrm>
          <a:prstGeom prst="rect">
            <a:avLst/>
          </a:prstGeom>
          <a:solidFill>
            <a:srgbClr val="FFFFFF">
              <a:shade val="85000"/>
            </a:srgbClr>
          </a:solidFill>
          <a:ln>
            <a:noFill/>
          </a:ln>
          <a:effectLst/>
        </p:spPr>
      </p:pic>
      <p:sp>
        <p:nvSpPr>
          <p:cNvPr id="32" name="Shape 351"/>
          <p:cNvSpPr/>
          <p:nvPr/>
        </p:nvSpPr>
        <p:spPr>
          <a:xfrm>
            <a:off x="6220456" y="3040120"/>
            <a:ext cx="950846"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0365C0"/>
                </a:solidFill>
                <a:latin typeface="Microsoft YaHei"/>
                <a:ea typeface="Microsoft YaHei"/>
                <a:cs typeface="Microsoft YaHei"/>
                <a:sym typeface="Microsoft YaHei"/>
              </a:defRPr>
            </a:lvl1pPr>
          </a:lstStyle>
          <a:p>
            <a:pPr>
              <a:defRPr sz="1800">
                <a:solidFill>
                  <a:srgbClr val="000000"/>
                </a:solidFill>
              </a:defRPr>
            </a:pPr>
            <a:r>
              <a:rPr lang="zh-CN" altLang="en-US" sz="1200" b="1" dirty="0" smtClean="0">
                <a:solidFill>
                  <a:srgbClr val="EC7614"/>
                </a:solidFill>
                <a:latin typeface="微软雅黑" pitchFamily="34" charset="-122"/>
                <a:ea typeface="微软雅黑" pitchFamily="34" charset="-122"/>
              </a:rPr>
              <a:t>互联网</a:t>
            </a:r>
            <a:r>
              <a:rPr lang="en-US" altLang="zh-CN" sz="1200" b="1" dirty="0" smtClean="0">
                <a:solidFill>
                  <a:srgbClr val="EC7614"/>
                </a:solidFill>
                <a:latin typeface="微软雅黑" pitchFamily="34" charset="-122"/>
                <a:ea typeface="微软雅黑" pitchFamily="34" charset="-122"/>
              </a:rPr>
              <a:t>+</a:t>
            </a:r>
            <a:r>
              <a:rPr lang="zh-CN" altLang="en-US" sz="1200" b="1" dirty="0" smtClean="0">
                <a:solidFill>
                  <a:srgbClr val="EC7614"/>
                </a:solidFill>
                <a:latin typeface="微软雅黑" pitchFamily="34" charset="-122"/>
                <a:ea typeface="微软雅黑" pitchFamily="34" charset="-122"/>
              </a:rPr>
              <a:t>城市</a:t>
            </a:r>
            <a:endParaRPr lang="zh-CN" altLang="en-US" sz="1200" b="1" dirty="0">
              <a:solidFill>
                <a:srgbClr val="EC7614"/>
              </a:solidFill>
              <a:latin typeface="微软雅黑" pitchFamily="34" charset="-122"/>
              <a:ea typeface="微软雅黑" pitchFamily="34" charset="-122"/>
            </a:endParaRPr>
          </a:p>
        </p:txBody>
      </p:sp>
      <p:sp>
        <p:nvSpPr>
          <p:cNvPr id="33" name="Shape 353"/>
          <p:cNvSpPr/>
          <p:nvPr/>
        </p:nvSpPr>
        <p:spPr>
          <a:xfrm>
            <a:off x="6124575" y="3302424"/>
            <a:ext cx="2571574" cy="1044211"/>
          </a:xfrm>
          <a:prstGeom prst="rect">
            <a:avLst/>
          </a:prstGeom>
          <a:ln w="12700">
            <a:miter lim="400000"/>
          </a:ln>
          <a:extLst>
            <a:ext uri="{C572A759-6A51-4108-AA02-DFA0A04FC94B}">
              <ma14:wrappingTextBoxFlag xmlns="" xmlns:ma14="http://schemas.microsoft.com/office/mac/drawingml/2011/main" val="1"/>
            </a:ext>
          </a:extLst>
        </p:spPr>
        <p:txBody>
          <a:bodyPr wrap="square" lIns="40806" tIns="40806" rIns="40806" bIns="40806" anchor="ctr">
            <a:spAutoFit/>
          </a:bodyPr>
          <a:lstStyle/>
          <a:p>
            <a:pPr marL="139478" indent="-139478" defTabSz="573855">
              <a:lnSpc>
                <a:spcPts val="15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互联网创新成果与经济社会深度融合，提升实体经济创新力和生产力</a:t>
            </a:r>
            <a:endParaRPr lang="en-US" altLang="zh-CN" sz="1100" dirty="0" smtClean="0">
              <a:solidFill>
                <a:schemeClr val="bg2">
                  <a:lumMod val="75000"/>
                </a:schemeClr>
              </a:solidFill>
              <a:latin typeface="微软雅黑" pitchFamily="34" charset="-122"/>
              <a:ea typeface="微软雅黑" pitchFamily="34" charset="-122"/>
              <a:cs typeface="Microsoft YaHei"/>
              <a:sym typeface="Microsoft YaHei"/>
            </a:endParaRPr>
          </a:p>
          <a:p>
            <a:pPr marL="139478" indent="-139478" defTabSz="573855">
              <a:lnSpc>
                <a:spcPts val="15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互联网</a:t>
            </a:r>
            <a:r>
              <a:rPr lang="en-US" altLang="zh-CN" sz="1100" dirty="0" smtClean="0">
                <a:solidFill>
                  <a:schemeClr val="bg2">
                    <a:lumMod val="75000"/>
                  </a:schemeClr>
                </a:solidFill>
                <a:latin typeface="微软雅黑" pitchFamily="34" charset="-122"/>
                <a:ea typeface="微软雅黑" pitchFamily="34" charset="-122"/>
                <a:cs typeface="Microsoft YaHei"/>
                <a:sym typeface="Microsoft YaHei"/>
              </a:rPr>
              <a:t>+</a:t>
            </a: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城市</a:t>
            </a:r>
            <a:r>
              <a:rPr lang="en-US" altLang="zh-CN" sz="1100" dirty="0" smtClean="0">
                <a:solidFill>
                  <a:schemeClr val="bg2">
                    <a:lumMod val="75000"/>
                  </a:schemeClr>
                </a:solidFill>
                <a:latin typeface="微软雅黑" pitchFamily="34" charset="-122"/>
                <a:ea typeface="微软雅黑" pitchFamily="34" charset="-122"/>
                <a:cs typeface="Microsoft YaHei"/>
                <a:sym typeface="Microsoft YaHei"/>
              </a:rPr>
              <a:t>,</a:t>
            </a: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有利于形成创新涌现的智慧城市生态，进一步完善城市的管理与运行功能</a:t>
            </a:r>
          </a:p>
        </p:txBody>
      </p:sp>
      <p:sp>
        <p:nvSpPr>
          <p:cNvPr id="31" name="Shape 351"/>
          <p:cNvSpPr/>
          <p:nvPr/>
        </p:nvSpPr>
        <p:spPr>
          <a:xfrm>
            <a:off x="6220456" y="4515247"/>
            <a:ext cx="526050"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0365C0"/>
                </a:solidFill>
                <a:latin typeface="Microsoft YaHei"/>
                <a:ea typeface="Microsoft YaHei"/>
                <a:cs typeface="Microsoft YaHei"/>
                <a:sym typeface="Microsoft YaHei"/>
              </a:defRPr>
            </a:lvl1pPr>
          </a:lstStyle>
          <a:p>
            <a:pPr lvl="0">
              <a:defRPr sz="1800">
                <a:solidFill>
                  <a:srgbClr val="000000"/>
                </a:solidFill>
              </a:defRPr>
            </a:pPr>
            <a:r>
              <a:rPr lang="zh-CN" altLang="en-US" sz="1200" b="1" dirty="0" smtClean="0">
                <a:solidFill>
                  <a:srgbClr val="EC7614"/>
                </a:solidFill>
                <a:latin typeface="微软雅黑" pitchFamily="34" charset="-122"/>
                <a:ea typeface="微软雅黑" pitchFamily="34" charset="-122"/>
              </a:rPr>
              <a:t>双引擎</a:t>
            </a:r>
          </a:p>
        </p:txBody>
      </p:sp>
      <p:sp>
        <p:nvSpPr>
          <p:cNvPr id="34" name="Shape 353"/>
          <p:cNvSpPr/>
          <p:nvPr/>
        </p:nvSpPr>
        <p:spPr>
          <a:xfrm>
            <a:off x="6144256" y="4766410"/>
            <a:ext cx="2631268" cy="659490"/>
          </a:xfrm>
          <a:prstGeom prst="rect">
            <a:avLst/>
          </a:prstGeom>
          <a:ln w="12700">
            <a:miter lim="400000"/>
          </a:ln>
          <a:extLst>
            <a:ext uri="{C572A759-6A51-4108-AA02-DFA0A04FC94B}">
              <ma14:wrappingTextBoxFlag xmlns="" xmlns:ma14="http://schemas.microsoft.com/office/mac/drawingml/2011/main" val="1"/>
            </a:ext>
          </a:extLst>
        </p:spPr>
        <p:txBody>
          <a:bodyPr wrap="square" lIns="40806" tIns="40806" rIns="40806" bIns="40806" anchor="ctr">
            <a:spAutoFit/>
          </a:bodyPr>
          <a:lstStyle/>
          <a:p>
            <a:pPr marL="139478" indent="-139478" defTabSz="573855">
              <a:lnSpc>
                <a:spcPts val="15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打造新引擎，推动大众创业、万众创新；</a:t>
            </a:r>
            <a:endParaRPr lang="en-US" altLang="zh-CN" sz="1100" dirty="0" smtClean="0">
              <a:solidFill>
                <a:schemeClr val="bg2">
                  <a:lumMod val="75000"/>
                </a:schemeClr>
              </a:solidFill>
              <a:latin typeface="微软雅黑" pitchFamily="34" charset="-122"/>
              <a:ea typeface="微软雅黑" pitchFamily="34" charset="-122"/>
              <a:cs typeface="Microsoft YaHei"/>
              <a:sym typeface="Microsoft YaHei"/>
            </a:endParaRPr>
          </a:p>
          <a:p>
            <a:pPr marL="139478" indent="-139478" defTabSz="573855">
              <a:lnSpc>
                <a:spcPts val="1500"/>
              </a:lnSpc>
              <a:buClr>
                <a:schemeClr val="tx1">
                  <a:lumMod val="50000"/>
                  <a:lumOff val="50000"/>
                </a:schemeClr>
              </a:buClr>
              <a:buSzPct val="75000"/>
              <a:buFont typeface="Wingdings" pitchFamily="2" charset="2"/>
              <a:buChar char="l"/>
              <a:defRPr sz="1800"/>
            </a:pPr>
            <a:r>
              <a:rPr lang="zh-CN" altLang="en-US" sz="1100" dirty="0" smtClean="0">
                <a:solidFill>
                  <a:schemeClr val="bg2">
                    <a:lumMod val="75000"/>
                  </a:schemeClr>
                </a:solidFill>
                <a:latin typeface="微软雅黑" pitchFamily="34" charset="-122"/>
                <a:ea typeface="微软雅黑" pitchFamily="34" charset="-122"/>
                <a:cs typeface="Microsoft YaHei"/>
                <a:sym typeface="Microsoft YaHei"/>
              </a:rPr>
              <a:t>改造传统引擎，重点是扩大公共产品和公共服务供给，补齐“短板”。</a:t>
            </a:r>
            <a:endParaRPr lang="en-US" altLang="zh-CN" sz="1100" dirty="0" smtClean="0">
              <a:solidFill>
                <a:schemeClr val="bg2">
                  <a:lumMod val="75000"/>
                </a:schemeClr>
              </a:solidFill>
              <a:latin typeface="微软雅黑" pitchFamily="34" charset="-122"/>
              <a:ea typeface="微软雅黑" pitchFamily="34" charset="-122"/>
              <a:cs typeface="Microsoft YaHei"/>
              <a:sym typeface="Microsoft YaHei"/>
            </a:endParaRPr>
          </a:p>
        </p:txBody>
      </p:sp>
      <p:sp>
        <p:nvSpPr>
          <p:cNvPr id="37" name="矩形 37"/>
          <p:cNvSpPr>
            <a:spLocks noChangeArrowheads="1"/>
          </p:cNvSpPr>
          <p:nvPr/>
        </p:nvSpPr>
        <p:spPr bwMode="auto">
          <a:xfrm>
            <a:off x="4396287" y="1199415"/>
            <a:ext cx="54000" cy="469900"/>
          </a:xfrm>
          <a:prstGeom prst="rect">
            <a:avLst/>
          </a:prstGeom>
          <a:solidFill>
            <a:srgbClr val="F5860B"/>
          </a:solidFill>
          <a:ln w="25400">
            <a:noFill/>
            <a:miter lim="800000"/>
            <a:headEnd/>
            <a:tailEnd/>
          </a:ln>
        </p:spPr>
        <p:txBody>
          <a:bodyPr anchor="ctr"/>
          <a:lstStyle/>
          <a:p>
            <a:pPr algn="ctr"/>
            <a:endParaRPr lang="zh-CN" altLang="zh-CN">
              <a:solidFill>
                <a:srgbClr val="FFFFFF"/>
              </a:solidFill>
              <a:latin typeface="微软雅黑" pitchFamily="34" charset="-122"/>
              <a:ea typeface="微软雅黑" pitchFamily="34" charset="-122"/>
              <a:sym typeface="宋体" pitchFamily="2" charset="-122"/>
            </a:endParaRPr>
          </a:p>
        </p:txBody>
      </p:sp>
      <p:sp>
        <p:nvSpPr>
          <p:cNvPr id="39" name="矩形 37"/>
          <p:cNvSpPr>
            <a:spLocks noChangeArrowheads="1"/>
          </p:cNvSpPr>
          <p:nvPr/>
        </p:nvSpPr>
        <p:spPr bwMode="auto">
          <a:xfrm>
            <a:off x="8840132" y="1199415"/>
            <a:ext cx="54000" cy="469900"/>
          </a:xfrm>
          <a:prstGeom prst="rect">
            <a:avLst/>
          </a:prstGeom>
          <a:solidFill>
            <a:srgbClr val="F5860B"/>
          </a:solidFill>
          <a:ln w="25400">
            <a:noFill/>
            <a:miter lim="800000"/>
            <a:headEnd/>
            <a:tailEnd/>
          </a:ln>
        </p:spPr>
        <p:txBody>
          <a:bodyPr anchor="ctr"/>
          <a:lstStyle/>
          <a:p>
            <a:pPr algn="ctr"/>
            <a:endParaRPr lang="zh-CN" altLang="zh-CN">
              <a:solidFill>
                <a:srgbClr val="FFFFFF"/>
              </a:solidFill>
              <a:latin typeface="微软雅黑" pitchFamily="34" charset="-122"/>
              <a:ea typeface="微软雅黑" pitchFamily="34" charset="-122"/>
              <a:sym typeface="宋体" pitchFamily="2" charset="-122"/>
            </a:endParaRPr>
          </a:p>
        </p:txBody>
      </p:sp>
      <p:pic>
        <p:nvPicPr>
          <p:cNvPr id="1026" name="Picture 2" descr="E:\PPT素材\互联网\9422601_094659239002_2.jpg"/>
          <p:cNvPicPr>
            <a:picLocks noChangeAspect="1" noChangeArrowheads="1"/>
          </p:cNvPicPr>
          <p:nvPr/>
        </p:nvPicPr>
        <p:blipFill>
          <a:blip r:embed="rId7" cstate="print"/>
          <a:srcRect t="7378" b="9367"/>
          <a:stretch>
            <a:fillRect/>
          </a:stretch>
        </p:blipFill>
        <p:spPr bwMode="auto">
          <a:xfrm>
            <a:off x="4881880" y="3212546"/>
            <a:ext cx="1084334" cy="1015253"/>
          </a:xfrm>
          <a:prstGeom prst="rect">
            <a:avLst/>
          </a:prstGeom>
          <a:solidFill>
            <a:srgbClr val="FFFFFF">
              <a:shade val="85000"/>
            </a:srgbClr>
          </a:solidFill>
          <a:ln>
            <a:noFill/>
          </a:ln>
          <a:effectLst/>
        </p:spPr>
      </p:pic>
      <p:pic>
        <p:nvPicPr>
          <p:cNvPr id="40" name="图片 39" descr="u=616297243,4065603841&amp;fm=11&amp;gp=0.jpg"/>
          <p:cNvPicPr>
            <a:picLocks noChangeAspect="1"/>
          </p:cNvPicPr>
          <p:nvPr/>
        </p:nvPicPr>
        <p:blipFill>
          <a:blip r:embed="rId8" cstate="print"/>
          <a:srcRect t="8986"/>
          <a:stretch>
            <a:fillRect/>
          </a:stretch>
        </p:blipFill>
        <p:spPr>
          <a:xfrm>
            <a:off x="4881880" y="1797377"/>
            <a:ext cx="1030994" cy="1029947"/>
          </a:xfrm>
          <a:prstGeom prst="rect">
            <a:avLst/>
          </a:prstGeom>
          <a:solidFill>
            <a:srgbClr val="FFFFFF">
              <a:shade val="85000"/>
            </a:srgbClr>
          </a:solidFill>
          <a:ln>
            <a:noFill/>
          </a:ln>
          <a:effectLst/>
        </p:spPr>
      </p:pic>
      <p:sp>
        <p:nvSpPr>
          <p:cNvPr id="41" name="Shape 347"/>
          <p:cNvSpPr/>
          <p:nvPr/>
        </p:nvSpPr>
        <p:spPr>
          <a:xfrm>
            <a:off x="5007075" y="1244182"/>
            <a:ext cx="885122" cy="310606"/>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300">
                <a:solidFill>
                  <a:srgbClr val="0274DE"/>
                </a:solidFill>
                <a:latin typeface="Microsoft YaHei"/>
                <a:ea typeface="Microsoft YaHei"/>
                <a:cs typeface="Microsoft YaHei"/>
                <a:sym typeface="Microsoft YaHei"/>
              </a:defRPr>
            </a:lvl1pPr>
          </a:lstStyle>
          <a:p>
            <a:pPr lvl="0">
              <a:defRPr sz="1800">
                <a:solidFill>
                  <a:srgbClr val="000000"/>
                </a:solidFill>
              </a:defRPr>
            </a:pPr>
            <a:r>
              <a:rPr lang="zh-CN" altLang="en-US" sz="1600" b="1" dirty="0" smtClean="0">
                <a:solidFill>
                  <a:srgbClr val="008ED3"/>
                </a:solidFill>
                <a:latin typeface="微软雅黑" pitchFamily="34" charset="-122"/>
                <a:ea typeface="微软雅黑" pitchFamily="34" charset="-122"/>
              </a:rPr>
              <a:t>中国特色</a:t>
            </a:r>
            <a:endParaRPr sz="1600" b="1" dirty="0">
              <a:solidFill>
                <a:srgbClr val="008ED3"/>
              </a:solidFill>
              <a:latin typeface="微软雅黑" pitchFamily="34" charset="-122"/>
              <a:ea typeface="微软雅黑" pitchFamily="34" charset="-122"/>
            </a:endParaRPr>
          </a:p>
        </p:txBody>
      </p:sp>
      <p:sp>
        <p:nvSpPr>
          <p:cNvPr id="35" name="Shape 366"/>
          <p:cNvSpPr/>
          <p:nvPr/>
        </p:nvSpPr>
        <p:spPr>
          <a:xfrm>
            <a:off x="529360" y="5693022"/>
            <a:ext cx="1412511"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F5D328"/>
                </a:solidFill>
                <a:latin typeface="Microsoft YaHei"/>
                <a:ea typeface="Microsoft YaHei"/>
                <a:cs typeface="Microsoft YaHei"/>
                <a:sym typeface="Microsoft YaHei"/>
              </a:defRPr>
            </a:lvl1pPr>
          </a:lstStyle>
          <a:p>
            <a:pPr lvl="0">
              <a:defRPr sz="1800">
                <a:solidFill>
                  <a:srgbClr val="000000"/>
                </a:solidFill>
              </a:defRPr>
            </a:pPr>
            <a:r>
              <a:rPr lang="zh-CN" altLang="en-US" sz="1200" b="1" dirty="0" smtClean="0">
                <a:solidFill>
                  <a:srgbClr val="EC7614"/>
                </a:solidFill>
                <a:latin typeface="微软雅黑" pitchFamily="34" charset="-122"/>
                <a:ea typeface="微软雅黑" pitchFamily="34" charset="-122"/>
              </a:rPr>
              <a:t>互联网</a:t>
            </a:r>
            <a:r>
              <a:rPr lang="en-US" altLang="zh-CN" sz="1200" b="1" dirty="0" smtClean="0">
                <a:solidFill>
                  <a:srgbClr val="EC7614"/>
                </a:solidFill>
                <a:latin typeface="微软雅黑" pitchFamily="34" charset="-122"/>
                <a:ea typeface="微软雅黑" pitchFamily="34" charset="-122"/>
              </a:rPr>
              <a:t>+</a:t>
            </a:r>
            <a:r>
              <a:rPr lang="zh-CN" altLang="en-US" sz="1200" b="1" dirty="0" smtClean="0">
                <a:solidFill>
                  <a:srgbClr val="EC7614"/>
                </a:solidFill>
                <a:latin typeface="微软雅黑" pitchFamily="34" charset="-122"/>
                <a:ea typeface="微软雅黑" pitchFamily="34" charset="-122"/>
              </a:rPr>
              <a:t>城市、安全</a:t>
            </a:r>
            <a:endParaRPr sz="1200" b="1" dirty="0">
              <a:solidFill>
                <a:srgbClr val="EC7614"/>
              </a:solidFill>
              <a:latin typeface="微软雅黑" pitchFamily="34" charset="-122"/>
              <a:ea typeface="微软雅黑" pitchFamily="34" charset="-122"/>
            </a:endParaRPr>
          </a:p>
        </p:txBody>
      </p:sp>
      <p:sp>
        <p:nvSpPr>
          <p:cNvPr id="43" name="Shape 366"/>
          <p:cNvSpPr/>
          <p:nvPr/>
        </p:nvSpPr>
        <p:spPr>
          <a:xfrm>
            <a:off x="6220457" y="5710491"/>
            <a:ext cx="1141603" cy="249051"/>
          </a:xfrm>
          <a:prstGeom prst="rect">
            <a:avLst/>
          </a:prstGeom>
          <a:ln w="12700">
            <a:miter lim="400000"/>
          </a:ln>
          <a:extLst>
            <a:ext uri="{C572A759-6A51-4108-AA02-DFA0A04FC94B}">
              <ma14:wrappingTextBoxFlag xmlns="" xmlns:ma14="http://schemas.microsoft.com/office/mac/drawingml/2011/main" val="1"/>
            </a:ext>
          </a:extLst>
        </p:spPr>
        <p:txBody>
          <a:bodyPr wrap="none" lIns="31881" tIns="31881" rIns="31881" bIns="31881" anchor="ctr">
            <a:spAutoFit/>
          </a:bodyPr>
          <a:lstStyle>
            <a:lvl1pPr>
              <a:defRPr sz="3200">
                <a:solidFill>
                  <a:srgbClr val="F5D328"/>
                </a:solidFill>
                <a:latin typeface="Microsoft YaHei"/>
                <a:ea typeface="Microsoft YaHei"/>
                <a:cs typeface="Microsoft YaHei"/>
                <a:sym typeface="Microsoft YaHei"/>
              </a:defRPr>
            </a:lvl1pPr>
          </a:lstStyle>
          <a:p>
            <a:pPr>
              <a:defRPr sz="1800">
                <a:solidFill>
                  <a:srgbClr val="000000"/>
                </a:solidFill>
              </a:defRPr>
            </a:pPr>
            <a:r>
              <a:rPr lang="zh-CN" altLang="en-US" sz="1200" b="1" dirty="0" smtClean="0">
                <a:solidFill>
                  <a:srgbClr val="EC7614"/>
                </a:solidFill>
                <a:latin typeface="微软雅黑" pitchFamily="34" charset="-122"/>
                <a:ea typeface="微软雅黑" pitchFamily="34" charset="-122"/>
              </a:rPr>
              <a:t>大政府、大城市</a:t>
            </a:r>
            <a:endParaRPr lang="zh-CN" altLang="en-US" sz="1200" b="1" dirty="0">
              <a:solidFill>
                <a:srgbClr val="EC7614"/>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bwMode="auto">
          <a:xfrm>
            <a:off x="2438401" y="869637"/>
            <a:ext cx="6411913" cy="3802288"/>
          </a:xfrm>
          <a:prstGeom prst="rect">
            <a:avLst/>
          </a:prstGeom>
          <a:gradFill flip="none" rotWithShape="1">
            <a:gsLst>
              <a:gs pos="3000">
                <a:schemeClr val="tx1">
                  <a:lumMod val="40000"/>
                  <a:lumOff val="60000"/>
                </a:schemeClr>
              </a:gs>
              <a:gs pos="50000">
                <a:schemeClr val="bg1"/>
              </a:gs>
              <a:gs pos="100000">
                <a:schemeClr val="accent1">
                  <a:tint val="23500"/>
                  <a:satMod val="160000"/>
                </a:schemeClr>
              </a:gs>
            </a:gsLst>
            <a:lin ang="7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p:txBody>
      </p:sp>
      <p:sp>
        <p:nvSpPr>
          <p:cNvPr id="3" name="标题 2"/>
          <p:cNvSpPr>
            <a:spLocks noGrp="1"/>
          </p:cNvSpPr>
          <p:nvPr>
            <p:ph type="title"/>
          </p:nvPr>
        </p:nvSpPr>
        <p:spPr>
          <a:xfrm>
            <a:off x="333375" y="455085"/>
            <a:ext cx="8516938" cy="461409"/>
          </a:xfrm>
        </p:spPr>
        <p:txBody>
          <a:bodyPr/>
          <a:lstStyle/>
          <a:p>
            <a:r>
              <a:rPr lang="zh-CN" altLang="en-US" b="1" dirty="0" smtClean="0">
                <a:sym typeface="Microsoft YaHei"/>
              </a:rPr>
              <a:t>智慧城市理念延续与升级</a:t>
            </a:r>
            <a:endParaRPr lang="zh-CN" altLang="en-US" b="1" dirty="0"/>
          </a:p>
        </p:txBody>
      </p:sp>
      <p:pic>
        <p:nvPicPr>
          <p:cNvPr id="36" name="图片 35" descr="大脑.jpg"/>
          <p:cNvPicPr>
            <a:picLocks noChangeAspect="1"/>
          </p:cNvPicPr>
          <p:nvPr/>
        </p:nvPicPr>
        <p:blipFill>
          <a:blip r:embed="rId2" cstate="print"/>
          <a:stretch>
            <a:fillRect/>
          </a:stretch>
        </p:blipFill>
        <p:spPr>
          <a:xfrm>
            <a:off x="6501730" y="1317926"/>
            <a:ext cx="1864308" cy="2395396"/>
          </a:xfrm>
          <a:prstGeom prst="roundRect">
            <a:avLst>
              <a:gd name="adj" fmla="val 8594"/>
            </a:avLst>
          </a:prstGeom>
          <a:solidFill>
            <a:srgbClr val="FFFFFF">
              <a:shade val="85000"/>
            </a:srgbClr>
          </a:solidFill>
          <a:ln>
            <a:noFill/>
          </a:ln>
          <a:effectLst/>
        </p:spPr>
      </p:pic>
      <p:pic>
        <p:nvPicPr>
          <p:cNvPr id="37" name="Picture 4"/>
          <p:cNvPicPr>
            <a:picLocks noChangeAspect="1" noChangeArrowheads="1"/>
          </p:cNvPicPr>
          <p:nvPr/>
        </p:nvPicPr>
        <p:blipFill>
          <a:blip r:embed="rId3" cstate="print"/>
          <a:srcRect/>
          <a:stretch>
            <a:fillRect/>
          </a:stretch>
        </p:blipFill>
        <p:spPr bwMode="auto">
          <a:xfrm>
            <a:off x="2134772" y="2427997"/>
            <a:ext cx="1193548" cy="127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6"/>
          <p:cNvPicPr>
            <a:picLocks noChangeAspect="1" noChangeArrowheads="1"/>
          </p:cNvPicPr>
          <p:nvPr/>
        </p:nvPicPr>
        <p:blipFill>
          <a:blip r:embed="rId4" cstate="print"/>
          <a:srcRect/>
          <a:stretch>
            <a:fillRect/>
          </a:stretch>
        </p:blipFill>
        <p:spPr bwMode="auto">
          <a:xfrm>
            <a:off x="3585087" y="1891798"/>
            <a:ext cx="1181229" cy="1338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7"/>
          <p:cNvPicPr>
            <a:picLocks noChangeAspect="1" noChangeArrowheads="1"/>
          </p:cNvPicPr>
          <p:nvPr/>
        </p:nvPicPr>
        <p:blipFill>
          <a:blip r:embed="rId5" cstate="print"/>
          <a:srcRect/>
          <a:stretch>
            <a:fillRect/>
          </a:stretch>
        </p:blipFill>
        <p:spPr bwMode="auto">
          <a:xfrm>
            <a:off x="4981357" y="1589345"/>
            <a:ext cx="1286716" cy="1108780"/>
          </a:xfrm>
          <a:prstGeom prst="roundRect">
            <a:avLst>
              <a:gd name="adj" fmla="val 8594"/>
            </a:avLst>
          </a:prstGeom>
          <a:solidFill>
            <a:srgbClr val="FFFFFF">
              <a:shade val="85000"/>
            </a:srgbClr>
          </a:solidFill>
          <a:ln>
            <a:noFill/>
          </a:ln>
          <a:effectLst/>
        </p:spPr>
      </p:pic>
      <p:pic>
        <p:nvPicPr>
          <p:cNvPr id="40" name="Picture 8" descr="D:\Documents\Desktop\38_2012082710491016TX6.jpg"/>
          <p:cNvPicPr>
            <a:picLocks noChangeAspect="1" noChangeArrowheads="1"/>
          </p:cNvPicPr>
          <p:nvPr/>
        </p:nvPicPr>
        <p:blipFill>
          <a:blip r:embed="rId6" cstate="print"/>
          <a:srcRect/>
          <a:stretch>
            <a:fillRect/>
          </a:stretch>
        </p:blipFill>
        <p:spPr bwMode="auto">
          <a:xfrm>
            <a:off x="706253" y="3230232"/>
            <a:ext cx="1182745" cy="1244057"/>
          </a:xfrm>
          <a:prstGeom prst="rect">
            <a:avLst/>
          </a:prstGeom>
          <a:solidFill>
            <a:srgbClr val="FFFFFF">
              <a:shade val="85000"/>
            </a:srgbClr>
          </a:solidFill>
          <a:ln>
            <a:noFill/>
          </a:ln>
          <a:effectLst/>
        </p:spPr>
      </p:pic>
      <p:sp>
        <p:nvSpPr>
          <p:cNvPr id="41" name="Rectangle 20"/>
          <p:cNvSpPr>
            <a:spLocks noChangeArrowheads="1"/>
          </p:cNvSpPr>
          <p:nvPr/>
        </p:nvSpPr>
        <p:spPr bwMode="gray">
          <a:xfrm>
            <a:off x="878421" y="4882736"/>
            <a:ext cx="1418212" cy="461665"/>
          </a:xfrm>
          <a:prstGeom prst="rect">
            <a:avLst/>
          </a:prstGeom>
          <a:noFill/>
          <a:ln w="9525">
            <a:noFill/>
            <a:miter lim="800000"/>
            <a:headEnd/>
            <a:tailEnd/>
          </a:ln>
        </p:spPr>
        <p:txBody>
          <a:bodyPr wrap="square">
            <a:spAutoFit/>
          </a:bodyPr>
          <a:lstStyle/>
          <a:p>
            <a:pPr>
              <a:buFont typeface="Arial" pitchFamily="34" charset="0"/>
              <a:buChar char="•"/>
            </a:pPr>
            <a:r>
              <a:rPr lang="zh-CN" altLang="en-US" sz="1200" dirty="0" smtClean="0">
                <a:solidFill>
                  <a:schemeClr val="bg2">
                    <a:lumMod val="75000"/>
                  </a:schemeClr>
                </a:solidFill>
                <a:latin typeface="微软雅黑" pitchFamily="34" charset="-122"/>
                <a:ea typeface="微软雅黑" pitchFamily="34" charset="-122"/>
              </a:rPr>
              <a:t> 平安城市</a:t>
            </a:r>
            <a:endParaRPr lang="en-US" altLang="zh-CN" sz="1200" dirty="0" smtClean="0">
              <a:solidFill>
                <a:schemeClr val="bg2">
                  <a:lumMod val="75000"/>
                </a:schemeClr>
              </a:solidFill>
              <a:latin typeface="微软雅黑" pitchFamily="34" charset="-122"/>
              <a:ea typeface="微软雅黑" pitchFamily="34" charset="-122"/>
            </a:endParaRPr>
          </a:p>
          <a:p>
            <a:pPr>
              <a:buFont typeface="Arial" pitchFamily="34" charset="0"/>
              <a:buChar char="•"/>
            </a:pPr>
            <a:r>
              <a:rPr lang="zh-CN" altLang="en-US" sz="1200" dirty="0" smtClean="0">
                <a:solidFill>
                  <a:schemeClr val="bg2">
                    <a:lumMod val="75000"/>
                  </a:schemeClr>
                </a:solidFill>
                <a:latin typeface="微软雅黑" pitchFamily="34" charset="-122"/>
                <a:ea typeface="微软雅黑" pitchFamily="34" charset="-122"/>
              </a:rPr>
              <a:t> 数字城市</a:t>
            </a:r>
            <a:endParaRPr lang="en-US" altLang="zh-CN" sz="1200" dirty="0" smtClean="0">
              <a:solidFill>
                <a:schemeClr val="bg2">
                  <a:lumMod val="75000"/>
                </a:schemeClr>
              </a:solidFill>
              <a:latin typeface="微软雅黑" pitchFamily="34" charset="-122"/>
              <a:ea typeface="微软雅黑" pitchFamily="34" charset="-122"/>
            </a:endParaRPr>
          </a:p>
        </p:txBody>
      </p:sp>
      <p:sp>
        <p:nvSpPr>
          <p:cNvPr id="42" name="Rectangle 20"/>
          <p:cNvSpPr>
            <a:spLocks noChangeArrowheads="1"/>
          </p:cNvSpPr>
          <p:nvPr/>
        </p:nvSpPr>
        <p:spPr bwMode="gray">
          <a:xfrm>
            <a:off x="2043511" y="4232572"/>
            <a:ext cx="1881934" cy="415498"/>
          </a:xfrm>
          <a:prstGeom prst="rect">
            <a:avLst/>
          </a:prstGeom>
          <a:noFill/>
          <a:ln w="9525">
            <a:noFill/>
            <a:miter lim="800000"/>
            <a:headEnd/>
            <a:tailEnd/>
          </a:ln>
        </p:spPr>
        <p:txBody>
          <a:bodyPr wrap="square">
            <a:spAutoFit/>
          </a:bodyPr>
          <a:lstStyle/>
          <a:p>
            <a:pPr algn="ctr">
              <a:buFont typeface="Arial" pitchFamily="34" charset="0"/>
              <a:buChar char="•"/>
            </a:pPr>
            <a:r>
              <a:rPr lang="en-US" altLang="zh-CN" sz="1200" dirty="0" smtClean="0">
                <a:solidFill>
                  <a:schemeClr val="bg2">
                    <a:lumMod val="75000"/>
                  </a:schemeClr>
                </a:solidFill>
                <a:latin typeface="微软雅黑" pitchFamily="34" charset="-122"/>
                <a:ea typeface="微软雅黑" pitchFamily="34" charset="-122"/>
              </a:rPr>
              <a:t> 4I</a:t>
            </a:r>
            <a:r>
              <a:rPr lang="zh-CN" altLang="en-US" sz="1200" dirty="0" smtClean="0">
                <a:solidFill>
                  <a:schemeClr val="bg2">
                    <a:lumMod val="75000"/>
                  </a:schemeClr>
                </a:solidFill>
                <a:latin typeface="微软雅黑" pitchFamily="34" charset="-122"/>
                <a:ea typeface="微软雅黑" pitchFamily="34" charset="-122"/>
              </a:rPr>
              <a:t>理念</a:t>
            </a:r>
            <a:endParaRPr lang="en-US" altLang="zh-CN" sz="1200" dirty="0" smtClean="0">
              <a:solidFill>
                <a:schemeClr val="bg2">
                  <a:lumMod val="75000"/>
                </a:schemeClr>
              </a:solidFill>
              <a:latin typeface="微软雅黑" pitchFamily="34" charset="-122"/>
              <a:ea typeface="微软雅黑" pitchFamily="34" charset="-122"/>
            </a:endParaRPr>
          </a:p>
          <a:p>
            <a:pPr algn="ctr"/>
            <a:r>
              <a:rPr lang="zh-CN" altLang="en-US" sz="900" dirty="0" smtClean="0">
                <a:solidFill>
                  <a:schemeClr val="bg2">
                    <a:lumMod val="75000"/>
                  </a:schemeClr>
                </a:solidFill>
                <a:latin typeface="微软雅黑" pitchFamily="34" charset="-122"/>
                <a:ea typeface="微软雅黑" pitchFamily="34" charset="-122"/>
              </a:rPr>
              <a:t>“信息、智能、创新、协同”</a:t>
            </a:r>
            <a:endParaRPr lang="en-US" altLang="zh-CN" sz="900" dirty="0" smtClean="0">
              <a:solidFill>
                <a:schemeClr val="bg2">
                  <a:lumMod val="75000"/>
                </a:schemeClr>
              </a:solidFill>
              <a:latin typeface="微软雅黑" pitchFamily="34" charset="-122"/>
              <a:ea typeface="微软雅黑" pitchFamily="34" charset="-122"/>
            </a:endParaRPr>
          </a:p>
        </p:txBody>
      </p:sp>
      <p:sp>
        <p:nvSpPr>
          <p:cNvPr id="43" name="Rectangle 20"/>
          <p:cNvSpPr>
            <a:spLocks noChangeArrowheads="1"/>
          </p:cNvSpPr>
          <p:nvPr/>
        </p:nvSpPr>
        <p:spPr bwMode="gray">
          <a:xfrm>
            <a:off x="3732344" y="3719232"/>
            <a:ext cx="1197713" cy="461665"/>
          </a:xfrm>
          <a:prstGeom prst="rect">
            <a:avLst/>
          </a:prstGeom>
          <a:noFill/>
          <a:ln w="9525">
            <a:noFill/>
            <a:miter lim="800000"/>
            <a:headEnd/>
            <a:tailEnd/>
          </a:ln>
        </p:spPr>
        <p:txBody>
          <a:bodyPr wrap="square">
            <a:spAutoFit/>
          </a:bodyPr>
          <a:lstStyle/>
          <a:p>
            <a:pPr>
              <a:buFont typeface="Arial" pitchFamily="34" charset="0"/>
              <a:buChar char="•"/>
            </a:pPr>
            <a:r>
              <a:rPr lang="zh-CN" altLang="en-US" sz="1200" dirty="0" smtClean="0">
                <a:solidFill>
                  <a:schemeClr val="bg2">
                    <a:lumMod val="75000"/>
                  </a:schemeClr>
                </a:solidFill>
                <a:latin typeface="微软雅黑" pitchFamily="34" charset="-122"/>
                <a:ea typeface="微软雅黑" pitchFamily="34" charset="-122"/>
              </a:rPr>
              <a:t> 双高企业</a:t>
            </a:r>
            <a:endParaRPr lang="en-US" altLang="zh-CN" sz="1200" dirty="0" smtClean="0">
              <a:solidFill>
                <a:schemeClr val="bg2">
                  <a:lumMod val="75000"/>
                </a:schemeClr>
              </a:solidFill>
              <a:latin typeface="微软雅黑" pitchFamily="34" charset="-122"/>
              <a:ea typeface="微软雅黑" pitchFamily="34" charset="-122"/>
            </a:endParaRPr>
          </a:p>
          <a:p>
            <a:pPr>
              <a:buFont typeface="Arial" pitchFamily="34" charset="0"/>
              <a:buChar char="•"/>
            </a:pPr>
            <a:r>
              <a:rPr lang="zh-CN" altLang="en-US" sz="1200" dirty="0" smtClean="0">
                <a:solidFill>
                  <a:schemeClr val="bg2">
                    <a:lumMod val="75000"/>
                  </a:schemeClr>
                </a:solidFill>
                <a:latin typeface="微软雅黑" pitchFamily="34" charset="-122"/>
                <a:ea typeface="微软雅黑" pitchFamily="34" charset="-122"/>
              </a:rPr>
              <a:t> 双环经营</a:t>
            </a:r>
            <a:endParaRPr lang="en-US" altLang="zh-CN" sz="1200" dirty="0" smtClean="0">
              <a:solidFill>
                <a:schemeClr val="bg2">
                  <a:lumMod val="75000"/>
                </a:schemeClr>
              </a:solidFill>
              <a:latin typeface="微软雅黑" pitchFamily="34" charset="-122"/>
              <a:ea typeface="微软雅黑" pitchFamily="34" charset="-122"/>
            </a:endParaRPr>
          </a:p>
        </p:txBody>
      </p:sp>
      <p:sp>
        <p:nvSpPr>
          <p:cNvPr id="44" name="Rectangle 20"/>
          <p:cNvSpPr>
            <a:spLocks noChangeArrowheads="1"/>
          </p:cNvSpPr>
          <p:nvPr/>
        </p:nvSpPr>
        <p:spPr bwMode="gray">
          <a:xfrm>
            <a:off x="5186275" y="3142904"/>
            <a:ext cx="1197713" cy="646331"/>
          </a:xfrm>
          <a:prstGeom prst="rect">
            <a:avLst/>
          </a:prstGeom>
          <a:noFill/>
          <a:ln w="9525">
            <a:noFill/>
            <a:miter lim="800000"/>
            <a:headEnd/>
            <a:tailEnd/>
          </a:ln>
        </p:spPr>
        <p:txBody>
          <a:bodyPr wrap="square">
            <a:spAutoFit/>
          </a:bodyPr>
          <a:lstStyle/>
          <a:p>
            <a:pPr>
              <a:buFont typeface="Arial" pitchFamily="34" charset="0"/>
              <a:buChar char="•"/>
            </a:pPr>
            <a:r>
              <a:rPr lang="en-US" altLang="zh-CN" sz="1200" dirty="0" smtClean="0">
                <a:solidFill>
                  <a:schemeClr val="bg2">
                    <a:lumMod val="75000"/>
                  </a:schemeClr>
                </a:solidFill>
                <a:latin typeface="微软雅黑" pitchFamily="34" charset="-122"/>
                <a:ea typeface="微软雅黑" pitchFamily="34" charset="-122"/>
              </a:rPr>
              <a:t> PPP</a:t>
            </a:r>
            <a:r>
              <a:rPr lang="zh-CN" altLang="en-US" sz="1200" dirty="0" smtClean="0">
                <a:solidFill>
                  <a:schemeClr val="bg2">
                    <a:lumMod val="75000"/>
                  </a:schemeClr>
                </a:solidFill>
                <a:latin typeface="微软雅黑" pitchFamily="34" charset="-122"/>
                <a:ea typeface="微软雅黑" pitchFamily="34" charset="-122"/>
              </a:rPr>
              <a:t>模式</a:t>
            </a:r>
            <a:endParaRPr lang="en-US" altLang="zh-CN" sz="1200" dirty="0" smtClean="0">
              <a:solidFill>
                <a:schemeClr val="bg2">
                  <a:lumMod val="75000"/>
                </a:schemeClr>
              </a:solidFill>
              <a:latin typeface="微软雅黑" pitchFamily="34" charset="-122"/>
              <a:ea typeface="微软雅黑" pitchFamily="34" charset="-122"/>
            </a:endParaRPr>
          </a:p>
          <a:p>
            <a:pPr>
              <a:buFont typeface="Arial" pitchFamily="34" charset="0"/>
              <a:buChar char="•"/>
            </a:pPr>
            <a:r>
              <a:rPr lang="zh-CN" altLang="en-US" sz="1200" dirty="0" smtClean="0">
                <a:solidFill>
                  <a:schemeClr val="bg2">
                    <a:lumMod val="75000"/>
                  </a:schemeClr>
                </a:solidFill>
                <a:latin typeface="微软雅黑" pitchFamily="34" charset="-122"/>
                <a:ea typeface="微软雅黑" pitchFamily="34" charset="-122"/>
              </a:rPr>
              <a:t> 建设中国特色  </a:t>
            </a:r>
            <a:endParaRPr lang="en-US" altLang="zh-CN" sz="1200" dirty="0" smtClean="0">
              <a:solidFill>
                <a:schemeClr val="bg2">
                  <a:lumMod val="75000"/>
                </a:schemeClr>
              </a:solidFill>
              <a:latin typeface="微软雅黑" pitchFamily="34" charset="-122"/>
              <a:ea typeface="微软雅黑" pitchFamily="34" charset="-122"/>
            </a:endParaRPr>
          </a:p>
          <a:p>
            <a:r>
              <a:rPr lang="en-US" altLang="zh-CN" sz="1200" dirty="0" smtClean="0">
                <a:solidFill>
                  <a:schemeClr val="bg2">
                    <a:lumMod val="75000"/>
                  </a:schemeClr>
                </a:solidFill>
                <a:latin typeface="微软雅黑" pitchFamily="34" charset="-122"/>
                <a:ea typeface="微软雅黑" pitchFamily="34" charset="-122"/>
              </a:rPr>
              <a:t>  </a:t>
            </a:r>
            <a:r>
              <a:rPr lang="zh-CN" altLang="en-US" sz="1200" dirty="0" smtClean="0">
                <a:solidFill>
                  <a:schemeClr val="bg2">
                    <a:lumMod val="75000"/>
                  </a:schemeClr>
                </a:solidFill>
                <a:latin typeface="微软雅黑" pitchFamily="34" charset="-122"/>
                <a:ea typeface="微软雅黑" pitchFamily="34" charset="-122"/>
              </a:rPr>
              <a:t>的智慧城市</a:t>
            </a:r>
            <a:endParaRPr lang="en-US" altLang="zh-CN" sz="1200" dirty="0" smtClean="0">
              <a:solidFill>
                <a:schemeClr val="bg2">
                  <a:lumMod val="75000"/>
                </a:schemeClr>
              </a:solidFill>
              <a:latin typeface="微软雅黑" pitchFamily="34" charset="-122"/>
              <a:ea typeface="微软雅黑" pitchFamily="34" charset="-122"/>
            </a:endParaRPr>
          </a:p>
        </p:txBody>
      </p:sp>
      <p:sp>
        <p:nvSpPr>
          <p:cNvPr id="45" name="Rectangle 20"/>
          <p:cNvSpPr>
            <a:spLocks noChangeArrowheads="1"/>
          </p:cNvSpPr>
          <p:nvPr/>
        </p:nvSpPr>
        <p:spPr bwMode="gray">
          <a:xfrm>
            <a:off x="6595606" y="3746625"/>
            <a:ext cx="1755193" cy="523220"/>
          </a:xfrm>
          <a:prstGeom prst="rect">
            <a:avLst/>
          </a:prstGeom>
          <a:noFill/>
          <a:ln w="9525">
            <a:noFill/>
            <a:miter lim="800000"/>
            <a:headEnd/>
            <a:tailEnd/>
          </a:ln>
          <a:effectLst>
            <a:glow rad="139700">
              <a:schemeClr val="accent2">
                <a:satMod val="175000"/>
                <a:alpha val="40000"/>
              </a:schemeClr>
            </a:glow>
          </a:effectLst>
        </p:spPr>
        <p:txBody>
          <a:bodyPr wrap="square">
            <a:spAutoFit/>
          </a:bodyPr>
          <a:lstStyle/>
          <a:p>
            <a:r>
              <a:rPr lang="zh-CN" altLang="en-US" sz="2000" b="1" i="1" dirty="0" smtClean="0">
                <a:solidFill>
                  <a:srgbClr val="EC7614"/>
                </a:solidFill>
                <a:latin typeface="微软雅黑" pitchFamily="34" charset="-122"/>
                <a:ea typeface="微软雅黑" pitchFamily="34" charset="-122"/>
              </a:rPr>
              <a:t>智慧城市</a:t>
            </a:r>
            <a:r>
              <a:rPr lang="en-US" altLang="zh-CN" sz="2800" b="1" i="1" dirty="0" smtClean="0">
                <a:solidFill>
                  <a:srgbClr val="EC7614"/>
                </a:solidFill>
                <a:latin typeface="微软雅黑" pitchFamily="34" charset="-122"/>
                <a:ea typeface="微软雅黑" pitchFamily="34" charset="-122"/>
              </a:rPr>
              <a:t>2.0</a:t>
            </a:r>
          </a:p>
        </p:txBody>
      </p:sp>
      <p:sp>
        <p:nvSpPr>
          <p:cNvPr id="51" name="AutoShape 4"/>
          <p:cNvSpPr>
            <a:spLocks noChangeArrowheads="1"/>
          </p:cNvSpPr>
          <p:nvPr/>
        </p:nvSpPr>
        <p:spPr bwMode="auto">
          <a:xfrm rot="16200000">
            <a:off x="1884528" y="4472601"/>
            <a:ext cx="206391" cy="20976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599"/>
                </a:lnTo>
                <a:lnTo>
                  <a:pt x="21599" y="21599"/>
                </a:lnTo>
                <a:lnTo>
                  <a:pt x="0" y="0"/>
                </a:lnTo>
                <a:close/>
              </a:path>
            </a:pathLst>
          </a:custGeom>
          <a:solidFill>
            <a:schemeClr val="tx1">
              <a:lumMod val="40000"/>
              <a:lumOff val="60000"/>
            </a:schemeClr>
          </a:solidFill>
          <a:ln w="3175" cap="flat" cmpd="sng">
            <a:noFill/>
            <a:miter lim="800000"/>
            <a:headEnd/>
            <a:tailEnd/>
          </a:ln>
        </p:spPr>
        <p:txBody>
          <a:bodyPr lIns="0" tIns="0" rIns="0" bIns="0" anchor="ctr"/>
          <a:lstStyle/>
          <a:p>
            <a:endParaRPr lang="zh-CN" altLang="en-US">
              <a:solidFill>
                <a:prstClr val="black"/>
              </a:solidFill>
            </a:endParaRPr>
          </a:p>
        </p:txBody>
      </p:sp>
      <p:sp>
        <p:nvSpPr>
          <p:cNvPr id="52" name="AutoShape 5"/>
          <p:cNvSpPr>
            <a:spLocks noChangeArrowheads="1"/>
          </p:cNvSpPr>
          <p:nvPr/>
        </p:nvSpPr>
        <p:spPr bwMode="auto">
          <a:xfrm rot="16200000">
            <a:off x="3301080" y="3845860"/>
            <a:ext cx="207768" cy="20976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599"/>
                </a:lnTo>
                <a:lnTo>
                  <a:pt x="21599" y="21599"/>
                </a:lnTo>
                <a:lnTo>
                  <a:pt x="0" y="0"/>
                </a:lnTo>
                <a:close/>
              </a:path>
            </a:pathLst>
          </a:custGeom>
          <a:solidFill>
            <a:schemeClr val="bg1">
              <a:lumMod val="75000"/>
            </a:schemeClr>
          </a:solidFill>
          <a:ln w="3175" cap="flat" cmpd="sng">
            <a:noFill/>
            <a:miter lim="800000"/>
            <a:headEnd/>
            <a:tailEnd/>
          </a:ln>
        </p:spPr>
        <p:txBody>
          <a:bodyPr lIns="0" tIns="0" rIns="0" bIns="0" anchor="ctr"/>
          <a:lstStyle/>
          <a:p>
            <a:endParaRPr lang="zh-CN" altLang="en-US">
              <a:solidFill>
                <a:prstClr val="black"/>
              </a:solidFill>
            </a:endParaRPr>
          </a:p>
        </p:txBody>
      </p:sp>
      <p:sp>
        <p:nvSpPr>
          <p:cNvPr id="53" name="AutoShape 6"/>
          <p:cNvSpPr>
            <a:spLocks noChangeArrowheads="1"/>
          </p:cNvSpPr>
          <p:nvPr/>
        </p:nvSpPr>
        <p:spPr bwMode="auto">
          <a:xfrm rot="16200000">
            <a:off x="4736584" y="3212405"/>
            <a:ext cx="207768" cy="2108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599"/>
                </a:lnTo>
                <a:lnTo>
                  <a:pt x="21599" y="21599"/>
                </a:lnTo>
                <a:lnTo>
                  <a:pt x="0" y="0"/>
                </a:lnTo>
                <a:close/>
              </a:path>
            </a:pathLst>
          </a:custGeom>
          <a:solidFill>
            <a:schemeClr val="tx1">
              <a:lumMod val="40000"/>
              <a:lumOff val="60000"/>
            </a:schemeClr>
          </a:solidFill>
          <a:ln w="3175">
            <a:noFill/>
            <a:miter lim="800000"/>
            <a:headEnd/>
            <a:tailEnd/>
          </a:ln>
        </p:spPr>
        <p:txBody>
          <a:bodyPr lIns="0" tIns="0" rIns="0" bIns="0" anchor="ctr"/>
          <a:lstStyle/>
          <a:p>
            <a:pPr algn="ctr"/>
            <a:r>
              <a:rPr lang="zh-CN" altLang="en-US" sz="1300">
                <a:solidFill>
                  <a:srgbClr val="FFFFFF"/>
                </a:solidFill>
                <a:latin typeface="微软雅黑" pitchFamily="34" charset="-122"/>
                <a:ea typeface="微软雅黑" pitchFamily="34" charset="-122"/>
                <a:sym typeface="Calibri" pitchFamily="34" charset="0"/>
              </a:rPr>
              <a:t> </a:t>
            </a:r>
            <a:endParaRPr lang="zh-CN" altLang="en-US">
              <a:solidFill>
                <a:srgbClr val="000000"/>
              </a:solidFill>
              <a:latin typeface="微软雅黑" pitchFamily="34" charset="-122"/>
              <a:ea typeface="微软雅黑" pitchFamily="34" charset="-122"/>
              <a:sym typeface="Calibri" pitchFamily="34" charset="0"/>
            </a:endParaRPr>
          </a:p>
        </p:txBody>
      </p:sp>
      <p:grpSp>
        <p:nvGrpSpPr>
          <p:cNvPr id="6" name="Group 24"/>
          <p:cNvGrpSpPr>
            <a:grpSpLocks/>
          </p:cNvGrpSpPr>
          <p:nvPr/>
        </p:nvGrpSpPr>
        <p:grpSpPr bwMode="auto">
          <a:xfrm>
            <a:off x="2129134" y="4095906"/>
            <a:ext cx="1401586" cy="758143"/>
            <a:chOff x="0" y="0"/>
            <a:chExt cx="3032522" cy="1660922"/>
          </a:xfrm>
          <a:solidFill>
            <a:srgbClr val="5ACBF5"/>
          </a:solidFill>
        </p:grpSpPr>
        <p:sp>
          <p:nvSpPr>
            <p:cNvPr id="60" name="AutoShape 25"/>
            <p:cNvSpPr>
              <a:spLocks noChangeArrowheads="1"/>
            </p:cNvSpPr>
            <p:nvPr/>
          </p:nvSpPr>
          <p:spPr bwMode="auto">
            <a:xfrm>
              <a:off x="0" y="0"/>
              <a:ext cx="3032522" cy="1660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84" y="0"/>
                  </a:moveTo>
                  <a:lnTo>
                    <a:pt x="84" y="3680"/>
                  </a:lnTo>
                  <a:lnTo>
                    <a:pt x="0" y="3680"/>
                  </a:lnTo>
                  <a:lnTo>
                    <a:pt x="0" y="21599"/>
                  </a:lnTo>
                  <a:lnTo>
                    <a:pt x="2145" y="21599"/>
                  </a:lnTo>
                  <a:lnTo>
                    <a:pt x="2145" y="3917"/>
                  </a:lnTo>
                  <a:lnTo>
                    <a:pt x="21600" y="3917"/>
                  </a:lnTo>
                  <a:lnTo>
                    <a:pt x="21600" y="0"/>
                  </a:lnTo>
                  <a:lnTo>
                    <a:pt x="84" y="0"/>
                  </a:lnTo>
                  <a:close/>
                </a:path>
              </a:pathLst>
            </a:custGeom>
            <a:grpFill/>
            <a:ln w="3175" cap="flat" cmpd="sng">
              <a:noFill/>
              <a:miter lim="800000"/>
              <a:headEnd/>
              <a:tailEnd/>
            </a:ln>
          </p:spPr>
          <p:txBody>
            <a:bodyPr lIns="0" tIns="0" rIns="0" bIns="0" anchor="ctr"/>
            <a:lstStyle/>
            <a:p>
              <a:endParaRPr lang="zh-CN" altLang="en-US">
                <a:solidFill>
                  <a:prstClr val="black"/>
                </a:solidFill>
              </a:endParaRPr>
            </a:p>
          </p:txBody>
        </p:sp>
        <p:sp>
          <p:nvSpPr>
            <p:cNvPr id="61" name="AutoShape 26"/>
            <p:cNvSpPr>
              <a:spLocks noChangeArrowheads="1"/>
            </p:cNvSpPr>
            <p:nvPr/>
          </p:nvSpPr>
          <p:spPr bwMode="auto">
            <a:xfrm>
              <a:off x="458" y="-1022"/>
              <a:ext cx="1905726" cy="300430"/>
            </a:xfrm>
            <a:custGeom>
              <a:avLst/>
              <a:gdLst>
                <a:gd name="T0" fmla="*/ 2147483647 w 21600"/>
                <a:gd name="T1" fmla="*/ 29073136 h 21600"/>
                <a:gd name="T2" fmla="*/ 2147483647 w 21600"/>
                <a:gd name="T3" fmla="*/ 29073136 h 21600"/>
                <a:gd name="T4" fmla="*/ 2147483647 w 21600"/>
                <a:gd name="T5" fmla="*/ 29073136 h 21600"/>
                <a:gd name="T6" fmla="*/ 2147483647 w 21600"/>
                <a:gd name="T7" fmla="*/ 290731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w="3175" cap="flat" cmpd="sng">
              <a:noFill/>
              <a:miter lim="800000"/>
              <a:headEnd/>
              <a:tailEnd/>
            </a:ln>
          </p:spPr>
          <p:txBody>
            <a:bodyPr lIns="0" tIns="0" rIns="0" bIns="0" anchor="ctr"/>
            <a:lstStyle/>
            <a:p>
              <a:endParaRPr lang="zh-CN" altLang="en-US">
                <a:solidFill>
                  <a:prstClr val="black"/>
                </a:solidFill>
              </a:endParaRPr>
            </a:p>
          </p:txBody>
        </p:sp>
      </p:grpSp>
      <p:grpSp>
        <p:nvGrpSpPr>
          <p:cNvPr id="7" name="Group 27"/>
          <p:cNvGrpSpPr>
            <a:grpSpLocks/>
          </p:cNvGrpSpPr>
          <p:nvPr/>
        </p:nvGrpSpPr>
        <p:grpSpPr bwMode="auto">
          <a:xfrm>
            <a:off x="3552636" y="3472604"/>
            <a:ext cx="1401586" cy="759520"/>
            <a:chOff x="0" y="0"/>
            <a:chExt cx="3032522" cy="1660526"/>
          </a:xfrm>
          <a:solidFill>
            <a:schemeClr val="bg1">
              <a:lumMod val="50000"/>
            </a:schemeClr>
          </a:solidFill>
        </p:grpSpPr>
        <p:sp>
          <p:nvSpPr>
            <p:cNvPr id="58" name="AutoShape 28"/>
            <p:cNvSpPr>
              <a:spLocks noChangeArrowheads="1"/>
            </p:cNvSpPr>
            <p:nvPr/>
          </p:nvSpPr>
          <p:spPr bwMode="auto">
            <a:xfrm>
              <a:off x="0" y="1"/>
              <a:ext cx="3032522" cy="1660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84" y="0"/>
                  </a:moveTo>
                  <a:lnTo>
                    <a:pt x="84" y="3675"/>
                  </a:lnTo>
                  <a:lnTo>
                    <a:pt x="0" y="3675"/>
                  </a:lnTo>
                  <a:lnTo>
                    <a:pt x="0" y="21599"/>
                  </a:lnTo>
                  <a:lnTo>
                    <a:pt x="2145" y="21599"/>
                  </a:lnTo>
                  <a:lnTo>
                    <a:pt x="2145" y="3913"/>
                  </a:lnTo>
                  <a:lnTo>
                    <a:pt x="21600" y="3913"/>
                  </a:lnTo>
                  <a:lnTo>
                    <a:pt x="21600" y="0"/>
                  </a:lnTo>
                  <a:lnTo>
                    <a:pt x="84" y="0"/>
                  </a:lnTo>
                  <a:close/>
                </a:path>
              </a:pathLst>
            </a:custGeom>
            <a:grpFill/>
            <a:ln w="3175">
              <a:noFill/>
              <a:miter lim="800000"/>
              <a:headEnd/>
              <a:tailEnd/>
            </a:ln>
          </p:spPr>
          <p:txBody>
            <a:bodyPr lIns="0" tIns="0" rIns="0" bIns="0" anchor="ctr"/>
            <a:lstStyle/>
            <a:p>
              <a:pPr algn="ctr"/>
              <a:r>
                <a:rPr lang="zh-CN" altLang="en-US" sz="1300">
                  <a:solidFill>
                    <a:srgbClr val="FFFFFF"/>
                  </a:solidFill>
                  <a:latin typeface="微软雅黑" pitchFamily="34" charset="-122"/>
                  <a:ea typeface="微软雅黑" pitchFamily="34" charset="-122"/>
                  <a:sym typeface="Calibri" pitchFamily="34" charset="0"/>
                </a:rPr>
                <a:t> </a:t>
              </a:r>
              <a:endParaRPr lang="zh-CN" altLang="en-US">
                <a:solidFill>
                  <a:srgbClr val="000000"/>
                </a:solidFill>
                <a:latin typeface="微软雅黑" pitchFamily="34" charset="-122"/>
                <a:ea typeface="微软雅黑" pitchFamily="34" charset="-122"/>
                <a:sym typeface="Calibri" pitchFamily="34" charset="0"/>
              </a:endParaRPr>
            </a:p>
          </p:txBody>
        </p:sp>
        <p:sp>
          <p:nvSpPr>
            <p:cNvPr id="59" name="AutoShape 29"/>
            <p:cNvSpPr>
              <a:spLocks noChangeArrowheads="1"/>
            </p:cNvSpPr>
            <p:nvPr/>
          </p:nvSpPr>
          <p:spPr bwMode="auto">
            <a:xfrm>
              <a:off x="0" y="1"/>
              <a:ext cx="1905000" cy="29633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3175" cap="flat" cmpd="sng">
              <a:noFill/>
              <a:miter lim="800000"/>
              <a:headEnd/>
              <a:tailEnd/>
            </a:ln>
          </p:spPr>
          <p:txBody>
            <a:bodyPr lIns="0" tIns="0" rIns="0" bIns="0" anchor="ctr"/>
            <a:lstStyle/>
            <a:p>
              <a:endParaRPr lang="zh-CN" altLang="en-US">
                <a:solidFill>
                  <a:prstClr val="black"/>
                </a:solidFill>
              </a:endParaRPr>
            </a:p>
          </p:txBody>
        </p:sp>
      </p:grpSp>
      <p:sp>
        <p:nvSpPr>
          <p:cNvPr id="75" name="Rectangle 20"/>
          <p:cNvSpPr>
            <a:spLocks noChangeArrowheads="1"/>
          </p:cNvSpPr>
          <p:nvPr/>
        </p:nvSpPr>
        <p:spPr bwMode="gray">
          <a:xfrm>
            <a:off x="4287124" y="4864208"/>
            <a:ext cx="4332685" cy="359432"/>
          </a:xfrm>
          <a:prstGeom prst="rect">
            <a:avLst/>
          </a:prstGeom>
          <a:noFill/>
          <a:ln w="9525">
            <a:noFill/>
            <a:miter lim="800000"/>
            <a:headEnd/>
            <a:tailEnd/>
          </a:ln>
          <a:effectLst>
            <a:glow rad="139700">
              <a:schemeClr val="accent2">
                <a:satMod val="175000"/>
                <a:alpha val="40000"/>
              </a:schemeClr>
            </a:glow>
          </a:effectLst>
        </p:spPr>
        <p:txBody>
          <a:bodyPr wrap="square" lIns="81637" tIns="40818" rIns="81637" bIns="40818">
            <a:spAutoFit/>
          </a:bodyPr>
          <a:lstStyle/>
          <a:p>
            <a:pPr algn="r"/>
            <a:r>
              <a:rPr lang="zh-CN" altLang="en-US" b="1" i="1" dirty="0" smtClean="0">
                <a:solidFill>
                  <a:srgbClr val="008ED3"/>
                </a:solidFill>
                <a:latin typeface="微软雅黑" pitchFamily="34" charset="-122"/>
                <a:ea typeface="微软雅黑" pitchFamily="34" charset="-122"/>
              </a:rPr>
              <a:t>中兴“智慧城市</a:t>
            </a:r>
            <a:r>
              <a:rPr lang="en-US" altLang="zh-CN" b="1" i="1" dirty="0" smtClean="0">
                <a:solidFill>
                  <a:srgbClr val="008ED3"/>
                </a:solidFill>
                <a:latin typeface="微软雅黑" pitchFamily="34" charset="-122"/>
                <a:ea typeface="微软雅黑" pitchFamily="34" charset="-122"/>
              </a:rPr>
              <a:t>2.0</a:t>
            </a:r>
            <a:r>
              <a:rPr lang="zh-CN" altLang="en-US" b="1" i="1" dirty="0" smtClean="0">
                <a:solidFill>
                  <a:srgbClr val="008ED3"/>
                </a:solidFill>
                <a:latin typeface="微软雅黑" pitchFamily="34" charset="-122"/>
                <a:ea typeface="微软雅黑" pitchFamily="34" charset="-122"/>
              </a:rPr>
              <a:t>”时代</a:t>
            </a:r>
            <a:endParaRPr lang="en-US" altLang="zh-CN" b="1" i="1" dirty="0" smtClean="0">
              <a:solidFill>
                <a:srgbClr val="008ED3"/>
              </a:solidFill>
              <a:latin typeface="微软雅黑" pitchFamily="34" charset="-122"/>
              <a:ea typeface="微软雅黑" pitchFamily="34" charset="-122"/>
            </a:endParaRPr>
          </a:p>
        </p:txBody>
      </p:sp>
      <p:sp>
        <p:nvSpPr>
          <p:cNvPr id="76" name="矩形 75"/>
          <p:cNvSpPr/>
          <p:nvPr/>
        </p:nvSpPr>
        <p:spPr>
          <a:xfrm>
            <a:off x="2605288" y="5335070"/>
            <a:ext cx="6212641" cy="571584"/>
          </a:xfrm>
          <a:prstGeom prst="rect">
            <a:avLst/>
          </a:prstGeom>
        </p:spPr>
        <p:txBody>
          <a:bodyPr wrap="square" lIns="58055" tIns="29028" rIns="58055" bIns="29028">
            <a:spAutoFit/>
          </a:bodyPr>
          <a:lstStyle/>
          <a:p>
            <a:pPr algn="r">
              <a:lnSpc>
                <a:spcPts val="2000"/>
              </a:lnSpc>
            </a:pPr>
            <a:r>
              <a:rPr lang="zh-CN" altLang="en-US" sz="1300" dirty="0" smtClean="0">
                <a:solidFill>
                  <a:srgbClr val="008ED3"/>
                </a:solidFill>
                <a:latin typeface="微软雅黑" pitchFamily="34" charset="-122"/>
                <a:ea typeface="微软雅黑" pitchFamily="34" charset="-122"/>
              </a:rPr>
              <a:t>智慧城市建设不仅仅降低城市运营服务的成本、实现更高效的政府管理，</a:t>
            </a:r>
            <a:endParaRPr lang="en-US" altLang="zh-CN" sz="1300" dirty="0">
              <a:solidFill>
                <a:srgbClr val="008ED3"/>
              </a:solidFill>
              <a:latin typeface="微软雅黑" pitchFamily="34" charset="-122"/>
              <a:ea typeface="微软雅黑" pitchFamily="34" charset="-122"/>
            </a:endParaRPr>
          </a:p>
          <a:p>
            <a:pPr algn="r">
              <a:lnSpc>
                <a:spcPts val="2000"/>
              </a:lnSpc>
            </a:pPr>
            <a:r>
              <a:rPr lang="zh-CN" altLang="en-US" sz="1300" dirty="0" smtClean="0">
                <a:solidFill>
                  <a:srgbClr val="008ED3"/>
                </a:solidFill>
                <a:latin typeface="微软雅黑" pitchFamily="34" charset="-122"/>
                <a:ea typeface="微软雅黑" pitchFamily="34" charset="-122"/>
              </a:rPr>
              <a:t>更重要的是智慧城市已经成为“大众创业，万众创新”的新引擎。</a:t>
            </a:r>
            <a:endParaRPr lang="zh-CN" altLang="en-US" sz="1300" dirty="0">
              <a:solidFill>
                <a:srgbClr val="008ED3"/>
              </a:solidFill>
              <a:latin typeface="微软雅黑" pitchFamily="34" charset="-122"/>
              <a:ea typeface="微软雅黑" pitchFamily="34" charset="-122"/>
            </a:endParaRPr>
          </a:p>
        </p:txBody>
      </p:sp>
      <p:sp>
        <p:nvSpPr>
          <p:cNvPr id="78" name="Rectangle 20"/>
          <p:cNvSpPr>
            <a:spLocks noChangeArrowheads="1"/>
          </p:cNvSpPr>
          <p:nvPr/>
        </p:nvSpPr>
        <p:spPr bwMode="gray">
          <a:xfrm>
            <a:off x="6862141" y="929194"/>
            <a:ext cx="1197713" cy="251710"/>
          </a:xfrm>
          <a:prstGeom prst="rect">
            <a:avLst/>
          </a:prstGeom>
          <a:noFill/>
          <a:ln w="9525">
            <a:noFill/>
            <a:miter lim="800000"/>
            <a:headEnd/>
            <a:tailEnd/>
          </a:ln>
        </p:spPr>
        <p:txBody>
          <a:bodyPr wrap="square" lIns="81637" tIns="40818" rIns="81637" bIns="40818">
            <a:spAutoFit/>
          </a:bodyPr>
          <a:lstStyle/>
          <a:p>
            <a:pPr algn="ctr"/>
            <a:r>
              <a:rPr lang="en-US" altLang="zh-CN" sz="1100" b="1" dirty="0" smtClean="0">
                <a:solidFill>
                  <a:srgbClr val="F5860B"/>
                </a:solidFill>
                <a:latin typeface="微软雅黑" pitchFamily="34" charset="-122"/>
                <a:ea typeface="微软雅黑" pitchFamily="34" charset="-122"/>
              </a:rPr>
              <a:t>2015</a:t>
            </a:r>
            <a:r>
              <a:rPr lang="zh-CN" altLang="en-US" sz="1100" b="1" dirty="0" smtClean="0">
                <a:solidFill>
                  <a:srgbClr val="F5860B"/>
                </a:solidFill>
                <a:latin typeface="微软雅黑" pitchFamily="34" charset="-122"/>
                <a:ea typeface="微软雅黑" pitchFamily="34" charset="-122"/>
              </a:rPr>
              <a:t>年</a:t>
            </a:r>
            <a:endParaRPr lang="en-US" altLang="zh-CN" sz="1100" b="1" dirty="0" smtClean="0">
              <a:solidFill>
                <a:srgbClr val="F5860B"/>
              </a:solidFill>
              <a:latin typeface="微软雅黑" pitchFamily="34" charset="-122"/>
              <a:ea typeface="微软雅黑" pitchFamily="34" charset="-122"/>
            </a:endParaRPr>
          </a:p>
        </p:txBody>
      </p:sp>
      <p:sp>
        <p:nvSpPr>
          <p:cNvPr id="79" name="Rectangle 20"/>
          <p:cNvSpPr>
            <a:spLocks noChangeArrowheads="1"/>
          </p:cNvSpPr>
          <p:nvPr/>
        </p:nvSpPr>
        <p:spPr bwMode="gray">
          <a:xfrm>
            <a:off x="637787" y="2831742"/>
            <a:ext cx="1306230" cy="251710"/>
          </a:xfrm>
          <a:prstGeom prst="rect">
            <a:avLst/>
          </a:prstGeom>
          <a:noFill/>
          <a:ln w="9525">
            <a:noFill/>
            <a:miter lim="800000"/>
            <a:headEnd/>
            <a:tailEnd/>
          </a:ln>
        </p:spPr>
        <p:txBody>
          <a:bodyPr wrap="square" lIns="81637" tIns="40818" rIns="81637" bIns="40818">
            <a:spAutoFit/>
          </a:bodyPr>
          <a:lstStyle/>
          <a:p>
            <a:pPr algn="ctr"/>
            <a:r>
              <a:rPr lang="en-US" altLang="zh-CN" sz="1100" b="1" dirty="0" smtClean="0">
                <a:solidFill>
                  <a:srgbClr val="F5860B"/>
                </a:solidFill>
                <a:latin typeface="微软雅黑" pitchFamily="34" charset="-122"/>
                <a:ea typeface="微软雅黑" pitchFamily="34" charset="-122"/>
              </a:rPr>
              <a:t>2000-2011</a:t>
            </a:r>
            <a:r>
              <a:rPr lang="zh-CN" altLang="en-US" sz="1100" b="1" dirty="0" smtClean="0">
                <a:solidFill>
                  <a:srgbClr val="F5860B"/>
                </a:solidFill>
                <a:latin typeface="微软雅黑" pitchFamily="34" charset="-122"/>
                <a:ea typeface="微软雅黑" pitchFamily="34" charset="-122"/>
              </a:rPr>
              <a:t>年</a:t>
            </a:r>
            <a:endParaRPr lang="en-US" altLang="zh-CN" sz="1100" b="1" dirty="0" smtClean="0">
              <a:solidFill>
                <a:srgbClr val="F5860B"/>
              </a:solidFill>
              <a:latin typeface="微软雅黑" pitchFamily="34" charset="-122"/>
              <a:ea typeface="微软雅黑" pitchFamily="34" charset="-122"/>
            </a:endParaRPr>
          </a:p>
        </p:txBody>
      </p:sp>
      <p:sp>
        <p:nvSpPr>
          <p:cNvPr id="80" name="Rectangle 20"/>
          <p:cNvSpPr>
            <a:spLocks noChangeArrowheads="1"/>
          </p:cNvSpPr>
          <p:nvPr/>
        </p:nvSpPr>
        <p:spPr bwMode="gray">
          <a:xfrm>
            <a:off x="2206755" y="2045710"/>
            <a:ext cx="1158783" cy="251710"/>
          </a:xfrm>
          <a:prstGeom prst="rect">
            <a:avLst/>
          </a:prstGeom>
          <a:noFill/>
          <a:ln w="9525">
            <a:noFill/>
            <a:miter lim="800000"/>
            <a:headEnd/>
            <a:tailEnd/>
          </a:ln>
        </p:spPr>
        <p:txBody>
          <a:bodyPr wrap="square" lIns="81637" tIns="40818" rIns="81637" bIns="40818">
            <a:spAutoFit/>
          </a:bodyPr>
          <a:lstStyle/>
          <a:p>
            <a:pPr algn="ctr"/>
            <a:r>
              <a:rPr lang="en-US" altLang="zh-CN" sz="1100" b="1" dirty="0" smtClean="0">
                <a:solidFill>
                  <a:srgbClr val="F5860B"/>
                </a:solidFill>
                <a:latin typeface="微软雅黑" pitchFamily="34" charset="-122"/>
                <a:ea typeface="微软雅黑" pitchFamily="34" charset="-122"/>
              </a:rPr>
              <a:t>2012</a:t>
            </a:r>
            <a:r>
              <a:rPr lang="zh-CN" altLang="en-US" sz="1100" b="1" dirty="0" smtClean="0">
                <a:solidFill>
                  <a:srgbClr val="F5860B"/>
                </a:solidFill>
                <a:latin typeface="微软雅黑" pitchFamily="34" charset="-122"/>
                <a:ea typeface="微软雅黑" pitchFamily="34" charset="-122"/>
              </a:rPr>
              <a:t>年</a:t>
            </a:r>
            <a:endParaRPr lang="en-US" altLang="zh-CN" sz="1100" b="1" dirty="0" smtClean="0">
              <a:solidFill>
                <a:srgbClr val="F5860B"/>
              </a:solidFill>
              <a:latin typeface="微软雅黑" pitchFamily="34" charset="-122"/>
              <a:ea typeface="微软雅黑" pitchFamily="34" charset="-122"/>
            </a:endParaRPr>
          </a:p>
        </p:txBody>
      </p:sp>
      <p:sp>
        <p:nvSpPr>
          <p:cNvPr id="81" name="Rectangle 20"/>
          <p:cNvSpPr>
            <a:spLocks noChangeArrowheads="1"/>
          </p:cNvSpPr>
          <p:nvPr/>
        </p:nvSpPr>
        <p:spPr bwMode="gray">
          <a:xfrm>
            <a:off x="3479733" y="1541564"/>
            <a:ext cx="1158783" cy="251710"/>
          </a:xfrm>
          <a:prstGeom prst="rect">
            <a:avLst/>
          </a:prstGeom>
          <a:noFill/>
          <a:ln w="9525">
            <a:noFill/>
            <a:miter lim="800000"/>
            <a:headEnd/>
            <a:tailEnd/>
          </a:ln>
        </p:spPr>
        <p:txBody>
          <a:bodyPr wrap="square" lIns="81637" tIns="40818" rIns="81637" bIns="40818">
            <a:spAutoFit/>
          </a:bodyPr>
          <a:lstStyle/>
          <a:p>
            <a:pPr algn="ctr"/>
            <a:r>
              <a:rPr lang="en-US" altLang="zh-CN" sz="1100" b="1" dirty="0" smtClean="0">
                <a:solidFill>
                  <a:srgbClr val="F5860B"/>
                </a:solidFill>
                <a:latin typeface="微软雅黑" pitchFamily="34" charset="-122"/>
                <a:ea typeface="微软雅黑" pitchFamily="34" charset="-122"/>
              </a:rPr>
              <a:t>2013</a:t>
            </a:r>
            <a:r>
              <a:rPr lang="zh-CN" altLang="en-US" sz="1100" b="1" dirty="0" smtClean="0">
                <a:solidFill>
                  <a:srgbClr val="F5860B"/>
                </a:solidFill>
                <a:latin typeface="微软雅黑" pitchFamily="34" charset="-122"/>
                <a:ea typeface="微软雅黑" pitchFamily="34" charset="-122"/>
              </a:rPr>
              <a:t>年</a:t>
            </a:r>
            <a:endParaRPr lang="en-US" altLang="zh-CN" sz="1100" b="1" dirty="0" smtClean="0">
              <a:solidFill>
                <a:srgbClr val="F5860B"/>
              </a:solidFill>
              <a:latin typeface="微软雅黑" pitchFamily="34" charset="-122"/>
              <a:ea typeface="微软雅黑" pitchFamily="34" charset="-122"/>
            </a:endParaRPr>
          </a:p>
        </p:txBody>
      </p:sp>
      <p:sp>
        <p:nvSpPr>
          <p:cNvPr id="82" name="Rectangle 20"/>
          <p:cNvSpPr>
            <a:spLocks noChangeArrowheads="1"/>
          </p:cNvSpPr>
          <p:nvPr/>
        </p:nvSpPr>
        <p:spPr bwMode="gray">
          <a:xfrm>
            <a:off x="4993821" y="1219119"/>
            <a:ext cx="1158783" cy="251710"/>
          </a:xfrm>
          <a:prstGeom prst="rect">
            <a:avLst/>
          </a:prstGeom>
          <a:noFill/>
          <a:ln w="9525">
            <a:noFill/>
            <a:miter lim="800000"/>
            <a:headEnd/>
            <a:tailEnd/>
          </a:ln>
        </p:spPr>
        <p:txBody>
          <a:bodyPr wrap="square" lIns="81637" tIns="40818" rIns="81637" bIns="40818">
            <a:spAutoFit/>
          </a:bodyPr>
          <a:lstStyle/>
          <a:p>
            <a:pPr algn="ctr"/>
            <a:r>
              <a:rPr lang="en-US" altLang="zh-CN" sz="1100" b="1" dirty="0" smtClean="0">
                <a:solidFill>
                  <a:srgbClr val="F5860B"/>
                </a:solidFill>
                <a:latin typeface="微软雅黑" pitchFamily="34" charset="-122"/>
                <a:ea typeface="微软雅黑" pitchFamily="34" charset="-122"/>
              </a:rPr>
              <a:t>2014</a:t>
            </a:r>
            <a:r>
              <a:rPr lang="zh-CN" altLang="en-US" sz="1100" b="1" dirty="0" smtClean="0">
                <a:solidFill>
                  <a:srgbClr val="F5860B"/>
                </a:solidFill>
                <a:latin typeface="微软雅黑" pitchFamily="34" charset="-122"/>
                <a:ea typeface="微软雅黑" pitchFamily="34" charset="-122"/>
              </a:rPr>
              <a:t>年</a:t>
            </a:r>
            <a:endParaRPr lang="en-US" altLang="zh-CN" sz="1100" b="1" dirty="0" smtClean="0">
              <a:solidFill>
                <a:srgbClr val="F5860B"/>
              </a:solidFill>
              <a:latin typeface="微软雅黑" pitchFamily="34" charset="-122"/>
              <a:ea typeface="微软雅黑" pitchFamily="34" charset="-122"/>
            </a:endParaRPr>
          </a:p>
        </p:txBody>
      </p:sp>
      <p:grpSp>
        <p:nvGrpSpPr>
          <p:cNvPr id="49" name="Group 24"/>
          <p:cNvGrpSpPr>
            <a:grpSpLocks/>
          </p:cNvGrpSpPr>
          <p:nvPr/>
        </p:nvGrpSpPr>
        <p:grpSpPr bwMode="auto">
          <a:xfrm>
            <a:off x="4982401" y="2857486"/>
            <a:ext cx="1401586" cy="758143"/>
            <a:chOff x="0" y="0"/>
            <a:chExt cx="3032522" cy="1660922"/>
          </a:xfrm>
          <a:solidFill>
            <a:srgbClr val="5ACBF5"/>
          </a:solidFill>
        </p:grpSpPr>
        <p:sp>
          <p:nvSpPr>
            <p:cNvPr id="50" name="AutoShape 25"/>
            <p:cNvSpPr>
              <a:spLocks noChangeArrowheads="1"/>
            </p:cNvSpPr>
            <p:nvPr/>
          </p:nvSpPr>
          <p:spPr bwMode="auto">
            <a:xfrm>
              <a:off x="0" y="0"/>
              <a:ext cx="3032522" cy="1660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84" y="0"/>
                  </a:moveTo>
                  <a:lnTo>
                    <a:pt x="84" y="3680"/>
                  </a:lnTo>
                  <a:lnTo>
                    <a:pt x="0" y="3680"/>
                  </a:lnTo>
                  <a:lnTo>
                    <a:pt x="0" y="21599"/>
                  </a:lnTo>
                  <a:lnTo>
                    <a:pt x="2145" y="21599"/>
                  </a:lnTo>
                  <a:lnTo>
                    <a:pt x="2145" y="3917"/>
                  </a:lnTo>
                  <a:lnTo>
                    <a:pt x="21600" y="3917"/>
                  </a:lnTo>
                  <a:lnTo>
                    <a:pt x="21600" y="0"/>
                  </a:lnTo>
                  <a:lnTo>
                    <a:pt x="84" y="0"/>
                  </a:lnTo>
                  <a:close/>
                </a:path>
              </a:pathLst>
            </a:custGeom>
            <a:grpFill/>
            <a:ln w="3175" cap="flat" cmpd="sng">
              <a:noFill/>
              <a:miter lim="800000"/>
              <a:headEnd/>
              <a:tailEnd/>
            </a:ln>
          </p:spPr>
          <p:txBody>
            <a:bodyPr lIns="0" tIns="0" rIns="0" bIns="0" anchor="ctr"/>
            <a:lstStyle/>
            <a:p>
              <a:endParaRPr lang="zh-CN" altLang="en-US">
                <a:solidFill>
                  <a:prstClr val="black"/>
                </a:solidFill>
              </a:endParaRPr>
            </a:p>
          </p:txBody>
        </p:sp>
        <p:sp>
          <p:nvSpPr>
            <p:cNvPr id="54" name="AutoShape 26"/>
            <p:cNvSpPr>
              <a:spLocks noChangeArrowheads="1"/>
            </p:cNvSpPr>
            <p:nvPr/>
          </p:nvSpPr>
          <p:spPr bwMode="auto">
            <a:xfrm>
              <a:off x="458" y="-1022"/>
              <a:ext cx="1905726" cy="300430"/>
            </a:xfrm>
            <a:custGeom>
              <a:avLst/>
              <a:gdLst>
                <a:gd name="T0" fmla="*/ 2147483647 w 21600"/>
                <a:gd name="T1" fmla="*/ 29073136 h 21600"/>
                <a:gd name="T2" fmla="*/ 2147483647 w 21600"/>
                <a:gd name="T3" fmla="*/ 29073136 h 21600"/>
                <a:gd name="T4" fmla="*/ 2147483647 w 21600"/>
                <a:gd name="T5" fmla="*/ 29073136 h 21600"/>
                <a:gd name="T6" fmla="*/ 2147483647 w 21600"/>
                <a:gd name="T7" fmla="*/ 290731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pFill/>
            <a:ln w="3175" cap="flat" cmpd="sng">
              <a:noFill/>
              <a:miter lim="800000"/>
              <a:headEnd/>
              <a:tailEnd/>
            </a:ln>
          </p:spPr>
          <p:txBody>
            <a:bodyPr lIns="0" tIns="0" rIns="0" bIns="0" anchor="ctr"/>
            <a:lstStyle/>
            <a:p>
              <a:endParaRPr lang="zh-CN" altLang="en-US">
                <a:solidFill>
                  <a:prstClr val="black"/>
                </a:solidFill>
              </a:endParaRPr>
            </a:p>
          </p:txBody>
        </p:sp>
      </p:grpSp>
      <p:sp>
        <p:nvSpPr>
          <p:cNvPr id="56" name="右箭头 55"/>
          <p:cNvSpPr/>
          <p:nvPr/>
        </p:nvSpPr>
        <p:spPr bwMode="auto">
          <a:xfrm>
            <a:off x="5593080" y="4994305"/>
            <a:ext cx="220980" cy="240723"/>
          </a:xfrm>
          <a:prstGeom prst="rightArrow">
            <a:avLst/>
          </a:prstGeom>
          <a:solidFill>
            <a:srgbClr val="008E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p:txBody>
      </p:sp>
      <p:grpSp>
        <p:nvGrpSpPr>
          <p:cNvPr id="57" name="Group 27"/>
          <p:cNvGrpSpPr>
            <a:grpSpLocks/>
          </p:cNvGrpSpPr>
          <p:nvPr/>
        </p:nvGrpSpPr>
        <p:grpSpPr bwMode="auto">
          <a:xfrm>
            <a:off x="691012" y="4738768"/>
            <a:ext cx="1401586" cy="759520"/>
            <a:chOff x="0" y="0"/>
            <a:chExt cx="3032522" cy="1660526"/>
          </a:xfrm>
          <a:solidFill>
            <a:schemeClr val="bg1">
              <a:lumMod val="50000"/>
            </a:schemeClr>
          </a:solidFill>
        </p:grpSpPr>
        <p:sp>
          <p:nvSpPr>
            <p:cNvPr id="66" name="AutoShape 28"/>
            <p:cNvSpPr>
              <a:spLocks noChangeArrowheads="1"/>
            </p:cNvSpPr>
            <p:nvPr/>
          </p:nvSpPr>
          <p:spPr bwMode="auto">
            <a:xfrm>
              <a:off x="0" y="1"/>
              <a:ext cx="3032522" cy="1660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84" y="0"/>
                  </a:moveTo>
                  <a:lnTo>
                    <a:pt x="84" y="3675"/>
                  </a:lnTo>
                  <a:lnTo>
                    <a:pt x="0" y="3675"/>
                  </a:lnTo>
                  <a:lnTo>
                    <a:pt x="0" y="21599"/>
                  </a:lnTo>
                  <a:lnTo>
                    <a:pt x="2145" y="21599"/>
                  </a:lnTo>
                  <a:lnTo>
                    <a:pt x="2145" y="3913"/>
                  </a:lnTo>
                  <a:lnTo>
                    <a:pt x="21600" y="3913"/>
                  </a:lnTo>
                  <a:lnTo>
                    <a:pt x="21600" y="0"/>
                  </a:lnTo>
                  <a:lnTo>
                    <a:pt x="84" y="0"/>
                  </a:lnTo>
                  <a:close/>
                </a:path>
              </a:pathLst>
            </a:custGeom>
            <a:grpFill/>
            <a:ln w="3175">
              <a:noFill/>
              <a:miter lim="800000"/>
              <a:headEnd/>
              <a:tailEnd/>
            </a:ln>
          </p:spPr>
          <p:txBody>
            <a:bodyPr lIns="0" tIns="0" rIns="0" bIns="0" anchor="ctr"/>
            <a:lstStyle/>
            <a:p>
              <a:pPr algn="ctr"/>
              <a:r>
                <a:rPr lang="zh-CN" altLang="en-US" sz="1300">
                  <a:solidFill>
                    <a:srgbClr val="FFFFFF"/>
                  </a:solidFill>
                  <a:latin typeface="微软雅黑" pitchFamily="34" charset="-122"/>
                  <a:ea typeface="微软雅黑" pitchFamily="34" charset="-122"/>
                  <a:sym typeface="Calibri" pitchFamily="34" charset="0"/>
                </a:rPr>
                <a:t> </a:t>
              </a:r>
              <a:endParaRPr lang="zh-CN" altLang="en-US">
                <a:solidFill>
                  <a:srgbClr val="000000"/>
                </a:solidFill>
                <a:latin typeface="微软雅黑" pitchFamily="34" charset="-122"/>
                <a:ea typeface="微软雅黑" pitchFamily="34" charset="-122"/>
                <a:sym typeface="Calibri" pitchFamily="34" charset="0"/>
              </a:endParaRPr>
            </a:p>
          </p:txBody>
        </p:sp>
        <p:sp>
          <p:nvSpPr>
            <p:cNvPr id="67" name="AutoShape 29"/>
            <p:cNvSpPr>
              <a:spLocks noChangeArrowheads="1"/>
            </p:cNvSpPr>
            <p:nvPr/>
          </p:nvSpPr>
          <p:spPr bwMode="auto">
            <a:xfrm>
              <a:off x="0" y="1"/>
              <a:ext cx="1905000" cy="29633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w="3175" cap="flat" cmpd="sng">
              <a:noFill/>
              <a:miter lim="800000"/>
              <a:headEnd/>
              <a:tailEnd/>
            </a:ln>
          </p:spPr>
          <p:txBody>
            <a:bodyPr lIns="0" tIns="0" rIns="0" bIns="0" anchor="ctr"/>
            <a:lstStyle/>
            <a:p>
              <a:endParaRPr lang="zh-CN" altLang="en-US">
                <a:solidFill>
                  <a:prstClr val="black"/>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48"/>
          <p:cNvSpPr>
            <a:spLocks noGrp="1"/>
          </p:cNvSpPr>
          <p:nvPr>
            <p:ph type="title"/>
          </p:nvPr>
        </p:nvSpPr>
        <p:spPr>
          <a:xfrm>
            <a:off x="333375" y="455085"/>
            <a:ext cx="8516938" cy="459316"/>
          </a:xfrm>
        </p:spPr>
        <p:txBody>
          <a:bodyPr/>
          <a:lstStyle/>
          <a:p>
            <a:r>
              <a:rPr lang="zh-CN" altLang="en-US" b="1" dirty="0" smtClean="0"/>
              <a:t>迈向智慧城市</a:t>
            </a:r>
            <a:r>
              <a:rPr lang="en-US" altLang="zh-CN" b="1" dirty="0" smtClean="0"/>
              <a:t>2.0</a:t>
            </a:r>
            <a:endParaRPr lang="zh-CN" altLang="en-US" b="1" dirty="0"/>
          </a:p>
        </p:txBody>
      </p:sp>
      <p:pic>
        <p:nvPicPr>
          <p:cNvPr id="14" name="Group 4"/>
          <p:cNvPicPr>
            <a:picLocks noChangeArrowheads="1"/>
          </p:cNvPicPr>
          <p:nvPr/>
        </p:nvPicPr>
        <p:blipFill>
          <a:blip r:embed="rId3" cstate="print"/>
          <a:srcRect/>
          <a:stretch>
            <a:fillRect/>
          </a:stretch>
        </p:blipFill>
        <p:spPr bwMode="auto">
          <a:xfrm>
            <a:off x="458807" y="1333169"/>
            <a:ext cx="7857069" cy="5268148"/>
          </a:xfrm>
          <a:prstGeom prst="rect">
            <a:avLst/>
          </a:prstGeom>
          <a:noFill/>
          <a:ln w="9525">
            <a:noFill/>
            <a:miter lim="800000"/>
            <a:headEnd/>
            <a:tailEnd/>
          </a:ln>
        </p:spPr>
      </p:pic>
      <p:graphicFrame>
        <p:nvGraphicFramePr>
          <p:cNvPr id="15" name="图示 14"/>
          <p:cNvGraphicFramePr/>
          <p:nvPr/>
        </p:nvGraphicFramePr>
        <p:xfrm>
          <a:off x="458807" y="1024424"/>
          <a:ext cx="6597023" cy="3015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616325" y="2418761"/>
            <a:ext cx="2389318" cy="970192"/>
          </a:xfrm>
          <a:prstGeom prst="rect">
            <a:avLst/>
          </a:prstGeom>
        </p:spPr>
        <p:txBody>
          <a:bodyPr vert="horz" wrap="square" lIns="0" tIns="0" rIns="0" bIns="0" rtlCol="0" anchor="t">
            <a:noAutofit/>
          </a:bodyPr>
          <a:lstStyle/>
          <a:p>
            <a:pPr>
              <a:lnSpc>
                <a:spcPts val="1800"/>
              </a:lnSpc>
              <a:buSzPct val="80000"/>
              <a:buFont typeface="Wingdings" pitchFamily="2" charset="2"/>
              <a:buChar char="p"/>
            </a:pPr>
            <a:r>
              <a:rPr kumimoji="1" lang="zh-CN" altLang="en-US" sz="1100" dirty="0" smtClean="0">
                <a:solidFill>
                  <a:schemeClr val="bg1"/>
                </a:solidFill>
                <a:latin typeface="微软雅黑" pitchFamily="34" charset="-122"/>
                <a:ea typeface="微软雅黑" pitchFamily="34" charset="-122"/>
              </a:rPr>
              <a:t> 政府投资垂直建设，资金短缺</a:t>
            </a:r>
            <a:endParaRPr kumimoji="1" lang="en-US" altLang="zh-CN" sz="1100" dirty="0" smtClean="0">
              <a:solidFill>
                <a:schemeClr val="bg1"/>
              </a:solidFill>
              <a:latin typeface="微软雅黑" pitchFamily="34" charset="-122"/>
              <a:ea typeface="微软雅黑" pitchFamily="34" charset="-122"/>
            </a:endParaRPr>
          </a:p>
          <a:p>
            <a:pPr>
              <a:lnSpc>
                <a:spcPts val="1800"/>
              </a:lnSpc>
              <a:buSzPct val="80000"/>
              <a:buFont typeface="Wingdings" pitchFamily="2" charset="2"/>
              <a:buChar char="p"/>
            </a:pPr>
            <a:r>
              <a:rPr kumimoji="1" lang="zh-CN" altLang="en-US" sz="1100" dirty="0" smtClean="0">
                <a:solidFill>
                  <a:schemeClr val="bg1"/>
                </a:solidFill>
                <a:latin typeface="微软雅黑" pitchFamily="34" charset="-122"/>
                <a:ea typeface="微软雅黑" pitchFamily="34" charset="-122"/>
              </a:rPr>
              <a:t> 企业投资收益不明确，动力不足</a:t>
            </a:r>
            <a:endParaRPr kumimoji="1" lang="en-US" altLang="zh-CN" sz="1100" dirty="0" smtClean="0">
              <a:solidFill>
                <a:schemeClr val="bg1"/>
              </a:solidFill>
              <a:latin typeface="微软雅黑" pitchFamily="34" charset="-122"/>
              <a:ea typeface="微软雅黑" pitchFamily="34" charset="-122"/>
            </a:endParaRPr>
          </a:p>
          <a:p>
            <a:pPr>
              <a:lnSpc>
                <a:spcPts val="1800"/>
              </a:lnSpc>
              <a:buSzPct val="80000"/>
              <a:buFont typeface="Wingdings" pitchFamily="2" charset="2"/>
              <a:buChar char="p"/>
            </a:pPr>
            <a:r>
              <a:rPr kumimoji="1" lang="zh-CN" altLang="en-US" sz="1100" dirty="0" smtClean="0">
                <a:solidFill>
                  <a:schemeClr val="bg1"/>
                </a:solidFill>
                <a:latin typeface="微软雅黑" pitchFamily="34" charset="-122"/>
                <a:ea typeface="微软雅黑" pitchFamily="34" charset="-122"/>
              </a:rPr>
              <a:t> 大数据和顶层设计人才短缺</a:t>
            </a:r>
          </a:p>
        </p:txBody>
      </p:sp>
      <p:sp>
        <p:nvSpPr>
          <p:cNvPr id="17" name="TextBox 16"/>
          <p:cNvSpPr txBox="1"/>
          <p:nvPr/>
        </p:nvSpPr>
        <p:spPr>
          <a:xfrm>
            <a:off x="4311528" y="2139314"/>
            <a:ext cx="2535839" cy="1464343"/>
          </a:xfrm>
          <a:prstGeom prst="rect">
            <a:avLst/>
          </a:prstGeom>
        </p:spPr>
        <p:txBody>
          <a:bodyPr vert="horz" wrap="square" lIns="0" tIns="0" rIns="0" bIns="0" rtlCol="0" anchor="t">
            <a:noAutofit/>
          </a:bodyPr>
          <a:lstStyle/>
          <a:p>
            <a:pPr>
              <a:lnSpc>
                <a:spcPct val="120000"/>
              </a:lnSpc>
              <a:buSzPct val="80000"/>
              <a:buFont typeface="Wingdings" pitchFamily="2" charset="2"/>
              <a:buChar char="p"/>
            </a:pPr>
            <a:r>
              <a:rPr kumimoji="1" lang="en-US" altLang="zh-CN" sz="1100" dirty="0" smtClean="0">
                <a:solidFill>
                  <a:schemeClr val="bg1"/>
                </a:solidFill>
                <a:latin typeface="微软雅黑" pitchFamily="34" charset="-122"/>
                <a:ea typeface="微软雅黑" pitchFamily="34" charset="-122"/>
              </a:rPr>
              <a:t>“</a:t>
            </a:r>
            <a:r>
              <a:rPr kumimoji="1" lang="zh-CN" altLang="en-US" sz="1100" dirty="0" smtClean="0">
                <a:solidFill>
                  <a:schemeClr val="bg1"/>
                </a:solidFill>
                <a:latin typeface="微软雅黑" pitchFamily="34" charset="-122"/>
                <a:ea typeface="微软雅黑" pitchFamily="34" charset="-122"/>
              </a:rPr>
              <a:t>一云一网一图</a:t>
            </a:r>
            <a:r>
              <a:rPr kumimoji="1" lang="en-US" altLang="zh-CN" sz="1100" dirty="0" smtClean="0">
                <a:solidFill>
                  <a:schemeClr val="bg1"/>
                </a:solidFill>
                <a:latin typeface="微软雅黑" pitchFamily="34" charset="-122"/>
                <a:ea typeface="微软雅黑" pitchFamily="34" charset="-122"/>
              </a:rPr>
              <a:t>”</a:t>
            </a:r>
            <a:r>
              <a:rPr kumimoji="1" lang="zh-CN" altLang="en-US" sz="1100" dirty="0" smtClean="0">
                <a:solidFill>
                  <a:schemeClr val="bg1"/>
                </a:solidFill>
                <a:latin typeface="微软雅黑" pitchFamily="34" charset="-122"/>
                <a:ea typeface="微软雅黑" pitchFamily="34" charset="-122"/>
              </a:rPr>
              <a:t>避免重复投资、政府采购服务降低财政压力</a:t>
            </a:r>
            <a:endParaRPr kumimoji="1" lang="en-US" altLang="zh-CN" sz="1100" dirty="0" smtClean="0">
              <a:solidFill>
                <a:schemeClr val="bg1"/>
              </a:solidFill>
              <a:latin typeface="微软雅黑" pitchFamily="34" charset="-122"/>
              <a:ea typeface="微软雅黑" pitchFamily="34" charset="-122"/>
            </a:endParaRPr>
          </a:p>
          <a:p>
            <a:pPr>
              <a:lnSpc>
                <a:spcPct val="120000"/>
              </a:lnSpc>
              <a:buSzPct val="80000"/>
              <a:buFont typeface="Wingdings" pitchFamily="2" charset="2"/>
              <a:buChar char="p"/>
            </a:pPr>
            <a:r>
              <a:rPr kumimoji="1" lang="zh-CN" altLang="en-US" sz="1100" dirty="0" smtClean="0">
                <a:solidFill>
                  <a:schemeClr val="bg1"/>
                </a:solidFill>
                <a:latin typeface="微软雅黑" pitchFamily="34" charset="-122"/>
                <a:ea typeface="微软雅黑" pitchFamily="34" charset="-122"/>
              </a:rPr>
              <a:t>“</a:t>
            </a:r>
            <a:r>
              <a:rPr kumimoji="1" lang="en-US" altLang="zh-CN" sz="1100" dirty="0" smtClean="0">
                <a:solidFill>
                  <a:schemeClr val="bg1"/>
                </a:solidFill>
                <a:latin typeface="微软雅黑" pitchFamily="34" charset="-122"/>
                <a:ea typeface="微软雅黑" pitchFamily="34" charset="-122"/>
              </a:rPr>
              <a:t>PPP+</a:t>
            </a:r>
            <a:r>
              <a:rPr kumimoji="1" lang="zh-CN" altLang="en-US" sz="1100" dirty="0" smtClean="0">
                <a:solidFill>
                  <a:schemeClr val="bg1"/>
                </a:solidFill>
                <a:latin typeface="微软雅黑" pitchFamily="34" charset="-122"/>
                <a:ea typeface="微软雅黑" pitchFamily="34" charset="-122"/>
              </a:rPr>
              <a:t>资本市场”创新商业模式和运营模式保证企业长期受益</a:t>
            </a:r>
            <a:endParaRPr kumimoji="1" lang="en-US" altLang="zh-CN" sz="1100" dirty="0" smtClean="0">
              <a:solidFill>
                <a:schemeClr val="bg1"/>
              </a:solidFill>
              <a:latin typeface="微软雅黑" pitchFamily="34" charset="-122"/>
              <a:ea typeface="微软雅黑" pitchFamily="34" charset="-122"/>
            </a:endParaRPr>
          </a:p>
          <a:p>
            <a:pPr>
              <a:lnSpc>
                <a:spcPct val="120000"/>
              </a:lnSpc>
              <a:buSzPct val="80000"/>
              <a:buFont typeface="Wingdings" pitchFamily="2" charset="2"/>
              <a:buChar char="p"/>
            </a:pPr>
            <a:r>
              <a:rPr kumimoji="1" lang="zh-CN" altLang="en-US" sz="1100" dirty="0" smtClean="0">
                <a:solidFill>
                  <a:schemeClr val="bg1"/>
                </a:solidFill>
                <a:latin typeface="微软雅黑" pitchFamily="34" charset="-122"/>
                <a:ea typeface="微软雅黑" pitchFamily="34" charset="-122"/>
              </a:rPr>
              <a:t>“研究院</a:t>
            </a:r>
            <a:r>
              <a:rPr kumimoji="1" lang="en-US" altLang="zh-CN" sz="1100" dirty="0" smtClean="0">
                <a:solidFill>
                  <a:schemeClr val="bg1"/>
                </a:solidFill>
                <a:latin typeface="微软雅黑" pitchFamily="34" charset="-122"/>
                <a:ea typeface="微软雅黑" pitchFamily="34" charset="-122"/>
              </a:rPr>
              <a:t>+</a:t>
            </a:r>
            <a:r>
              <a:rPr kumimoji="1" lang="zh-CN" altLang="en-US" sz="1100" dirty="0" smtClean="0">
                <a:solidFill>
                  <a:schemeClr val="bg1"/>
                </a:solidFill>
                <a:latin typeface="微软雅黑" pitchFamily="34" charset="-122"/>
                <a:ea typeface="微软雅黑" pitchFamily="34" charset="-122"/>
              </a:rPr>
              <a:t>产业公司”的双轮支撑管理模式</a:t>
            </a:r>
          </a:p>
        </p:txBody>
      </p:sp>
      <p:sp>
        <p:nvSpPr>
          <p:cNvPr id="18" name="TextBox 17"/>
          <p:cNvSpPr txBox="1"/>
          <p:nvPr/>
        </p:nvSpPr>
        <p:spPr>
          <a:xfrm>
            <a:off x="1097281" y="1231065"/>
            <a:ext cx="1403854" cy="418580"/>
          </a:xfrm>
          <a:prstGeom prst="rect">
            <a:avLst/>
          </a:prstGeom>
        </p:spPr>
        <p:txBody>
          <a:bodyPr vert="horz" wrap="square" lIns="0" tIns="0" rIns="0" bIns="0" rtlCol="0" anchor="t">
            <a:noAutofit/>
          </a:bodyPr>
          <a:lstStyle/>
          <a:p>
            <a:pPr algn="ctr"/>
            <a:r>
              <a:rPr kumimoji="1" lang="zh-CN" altLang="en-US" sz="1600" b="1" dirty="0" smtClean="0">
                <a:solidFill>
                  <a:srgbClr val="EC7614"/>
                </a:solidFill>
                <a:latin typeface="微软雅黑" pitchFamily="34" charset="-122"/>
                <a:ea typeface="微软雅黑" pitchFamily="34" charset="-122"/>
              </a:rPr>
              <a:t>智慧城市</a:t>
            </a:r>
            <a:r>
              <a:rPr kumimoji="1" lang="en-US" altLang="zh-CN" sz="1600" b="1" dirty="0" smtClean="0">
                <a:solidFill>
                  <a:srgbClr val="EC7614"/>
                </a:solidFill>
                <a:latin typeface="微软雅黑" pitchFamily="34" charset="-122"/>
                <a:ea typeface="微软雅黑" pitchFamily="34" charset="-122"/>
              </a:rPr>
              <a:t>1.0</a:t>
            </a:r>
            <a:endParaRPr kumimoji="1" lang="zh-CN" altLang="en-US" sz="1600" b="1" dirty="0" smtClean="0">
              <a:solidFill>
                <a:srgbClr val="EC7614"/>
              </a:solidFill>
              <a:latin typeface="微软雅黑" pitchFamily="34" charset="-122"/>
              <a:ea typeface="微软雅黑" pitchFamily="34" charset="-122"/>
            </a:endParaRPr>
          </a:p>
        </p:txBody>
      </p:sp>
      <p:sp>
        <p:nvSpPr>
          <p:cNvPr id="19" name="TextBox 18"/>
          <p:cNvSpPr txBox="1"/>
          <p:nvPr/>
        </p:nvSpPr>
        <p:spPr>
          <a:xfrm>
            <a:off x="4872929" y="1231065"/>
            <a:ext cx="1358603" cy="337687"/>
          </a:xfrm>
          <a:prstGeom prst="rect">
            <a:avLst/>
          </a:prstGeom>
        </p:spPr>
        <p:txBody>
          <a:bodyPr vert="horz" wrap="square" lIns="0" tIns="0" rIns="0" bIns="0" rtlCol="0" anchor="t">
            <a:noAutofit/>
          </a:bodyPr>
          <a:lstStyle/>
          <a:p>
            <a:pPr algn="ctr"/>
            <a:r>
              <a:rPr kumimoji="1" lang="zh-CN" altLang="en-US" sz="1600" b="1" dirty="0" smtClean="0">
                <a:solidFill>
                  <a:schemeClr val="tx2">
                    <a:lumMod val="75000"/>
                  </a:schemeClr>
                </a:solidFill>
                <a:latin typeface="微软雅黑" pitchFamily="34" charset="-122"/>
                <a:ea typeface="微软雅黑" pitchFamily="34" charset="-122"/>
              </a:rPr>
              <a:t>智慧城市</a:t>
            </a:r>
            <a:r>
              <a:rPr kumimoji="1" lang="en-US" altLang="zh-CN" sz="1600" b="1" dirty="0" smtClean="0">
                <a:solidFill>
                  <a:schemeClr val="tx2">
                    <a:lumMod val="75000"/>
                  </a:schemeClr>
                </a:solidFill>
                <a:latin typeface="微软雅黑" pitchFamily="34" charset="-122"/>
                <a:ea typeface="微软雅黑" pitchFamily="34" charset="-122"/>
              </a:rPr>
              <a:t>2.0</a:t>
            </a:r>
            <a:endParaRPr kumimoji="1" lang="zh-CN" altLang="en-US" sz="1600" b="1" dirty="0" smtClean="0">
              <a:solidFill>
                <a:schemeClr val="tx2">
                  <a:lumMod val="75000"/>
                </a:schemeClr>
              </a:solidFill>
              <a:latin typeface="微软雅黑" pitchFamily="34" charset="-122"/>
              <a:ea typeface="微软雅黑" pitchFamily="34" charset="-122"/>
            </a:endParaRPr>
          </a:p>
        </p:txBody>
      </p:sp>
      <p:sp>
        <p:nvSpPr>
          <p:cNvPr id="20" name="矩形 19"/>
          <p:cNvSpPr/>
          <p:nvPr/>
        </p:nvSpPr>
        <p:spPr>
          <a:xfrm>
            <a:off x="719642" y="5402799"/>
            <a:ext cx="1451611" cy="399324"/>
          </a:xfrm>
          <a:prstGeom prst="rect">
            <a:avLst/>
          </a:prstGeom>
          <a:solidFill>
            <a:srgbClr val="008ED3"/>
          </a:solidFill>
          <a:ln w="12700">
            <a:solidFill>
              <a:srgbClr val="5ACBF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solidFill>
                  <a:schemeClr val="bg1"/>
                </a:solidFill>
                <a:latin typeface="微软雅黑" pitchFamily="34" charset="-122"/>
                <a:ea typeface="微软雅黑" pitchFamily="34" charset="-122"/>
              </a:rPr>
              <a:t>四个目标统筹</a:t>
            </a:r>
            <a:endParaRPr lang="zh-CN" altLang="en-US" sz="1400" dirty="0">
              <a:solidFill>
                <a:schemeClr val="bg1"/>
              </a:solidFill>
              <a:latin typeface="微软雅黑" pitchFamily="34" charset="-122"/>
              <a:ea typeface="微软雅黑" pitchFamily="34" charset="-122"/>
            </a:endParaRPr>
          </a:p>
        </p:txBody>
      </p:sp>
      <p:sp>
        <p:nvSpPr>
          <p:cNvPr id="21" name="矩形 20"/>
          <p:cNvSpPr/>
          <p:nvPr/>
        </p:nvSpPr>
        <p:spPr>
          <a:xfrm>
            <a:off x="2374511" y="5394959"/>
            <a:ext cx="1328810" cy="407164"/>
          </a:xfrm>
          <a:prstGeom prst="rect">
            <a:avLst/>
          </a:prstGeom>
          <a:solidFill>
            <a:srgbClr val="008ED3"/>
          </a:solidFill>
          <a:ln w="12700">
            <a:solidFill>
              <a:srgbClr val="5ACBF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dirty="0" smtClean="0">
                <a:solidFill>
                  <a:schemeClr val="bg1"/>
                </a:solidFill>
                <a:latin typeface="微软雅黑" pitchFamily="34" charset="-122"/>
                <a:ea typeface="微软雅黑" pitchFamily="34" charset="-122"/>
              </a:rPr>
              <a:t>二大关键事项</a:t>
            </a:r>
            <a:endParaRPr lang="zh-CN" altLang="en-US" sz="1400" dirty="0">
              <a:solidFill>
                <a:schemeClr val="bg1"/>
              </a:solidFill>
              <a:latin typeface="微软雅黑" pitchFamily="34" charset="-122"/>
              <a:ea typeface="微软雅黑" pitchFamily="34" charset="-122"/>
            </a:endParaRPr>
          </a:p>
        </p:txBody>
      </p:sp>
      <p:sp>
        <p:nvSpPr>
          <p:cNvPr id="22" name="矩形 21"/>
          <p:cNvSpPr/>
          <p:nvPr/>
        </p:nvSpPr>
        <p:spPr>
          <a:xfrm>
            <a:off x="3881571" y="5394959"/>
            <a:ext cx="1540300" cy="407164"/>
          </a:xfrm>
          <a:prstGeom prst="rect">
            <a:avLst/>
          </a:prstGeom>
          <a:solidFill>
            <a:srgbClr val="008ED3"/>
          </a:solidFill>
          <a:ln w="12700">
            <a:solidFill>
              <a:srgbClr val="5ACBF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smtClean="0">
                <a:solidFill>
                  <a:schemeClr val="bg1"/>
                </a:solidFill>
                <a:latin typeface="微软雅黑" pitchFamily="34" charset="-122"/>
                <a:ea typeface="微软雅黑" pitchFamily="34" charset="-122"/>
              </a:rPr>
              <a:t>三大落地创新</a:t>
            </a:r>
            <a:endParaRPr lang="zh-CN" altLang="en-US" sz="1400" dirty="0">
              <a:solidFill>
                <a:schemeClr val="bg1"/>
              </a:solidFill>
              <a:latin typeface="微软雅黑" pitchFamily="34" charset="-122"/>
              <a:ea typeface="微软雅黑" pitchFamily="34" charset="-122"/>
            </a:endParaRPr>
          </a:p>
        </p:txBody>
      </p:sp>
      <p:sp>
        <p:nvSpPr>
          <p:cNvPr id="23" name="矩形 22"/>
          <p:cNvSpPr/>
          <p:nvPr/>
        </p:nvSpPr>
        <p:spPr>
          <a:xfrm>
            <a:off x="5552231" y="5394959"/>
            <a:ext cx="1503599" cy="407164"/>
          </a:xfrm>
          <a:prstGeom prst="rect">
            <a:avLst/>
          </a:prstGeom>
          <a:solidFill>
            <a:srgbClr val="008ED3"/>
          </a:solidFill>
          <a:ln w="12700">
            <a:solidFill>
              <a:srgbClr val="5ACBF5"/>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500"/>
              </a:lnSpc>
            </a:pPr>
            <a:r>
              <a:rPr lang="zh-CN" altLang="en-US" sz="1400" dirty="0" smtClean="0">
                <a:solidFill>
                  <a:schemeClr val="bg1"/>
                </a:solidFill>
                <a:latin typeface="微软雅黑" pitchFamily="34" charset="-122"/>
                <a:ea typeface="微软雅黑" pitchFamily="34" charset="-122"/>
              </a:rPr>
              <a:t>一个科创平台</a:t>
            </a:r>
            <a:endParaRPr lang="zh-CN" altLang="en-US" sz="1400" dirty="0">
              <a:solidFill>
                <a:schemeClr val="bg1"/>
              </a:solidFill>
              <a:latin typeface="微软雅黑" pitchFamily="34" charset="-122"/>
              <a:ea typeface="微软雅黑" pitchFamily="34" charset="-122"/>
            </a:endParaRPr>
          </a:p>
        </p:txBody>
      </p:sp>
      <p:cxnSp>
        <p:nvCxnSpPr>
          <p:cNvPr id="24" name="直接连接符 23"/>
          <p:cNvCxnSpPr/>
          <p:nvPr/>
        </p:nvCxnSpPr>
        <p:spPr>
          <a:xfrm flipH="1">
            <a:off x="1181103" y="3603657"/>
            <a:ext cx="3130425" cy="1784964"/>
          </a:xfrm>
          <a:prstGeom prst="line">
            <a:avLst/>
          </a:prstGeom>
          <a:ln w="12700">
            <a:solidFill>
              <a:srgbClr val="5ACBF5"/>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108959" y="3898604"/>
            <a:ext cx="1542762" cy="1490016"/>
          </a:xfrm>
          <a:prstGeom prst="line">
            <a:avLst/>
          </a:prstGeom>
          <a:ln w="12700">
            <a:solidFill>
              <a:srgbClr val="5ACBF5"/>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241851" y="4125417"/>
            <a:ext cx="989680" cy="1263204"/>
          </a:xfrm>
          <a:prstGeom prst="line">
            <a:avLst/>
          </a:prstGeom>
          <a:ln w="12700">
            <a:solidFill>
              <a:srgbClr val="5ACBF5"/>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22" idx="0"/>
          </p:cNvCxnSpPr>
          <p:nvPr/>
        </p:nvCxnSpPr>
        <p:spPr>
          <a:xfrm flipH="1">
            <a:off x="4651722" y="4125417"/>
            <a:ext cx="221207" cy="1269543"/>
          </a:xfrm>
          <a:prstGeom prst="line">
            <a:avLst/>
          </a:prstGeom>
          <a:ln w="12700">
            <a:solidFill>
              <a:srgbClr val="5ACBF5"/>
            </a:solidFill>
            <a:prstDash val="sysDot"/>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7538495" y="2019703"/>
            <a:ext cx="1131553" cy="3505964"/>
            <a:chOff x="7330750" y="1239368"/>
            <a:chExt cx="1339298" cy="3112225"/>
          </a:xfrm>
        </p:grpSpPr>
        <p:pic>
          <p:nvPicPr>
            <p:cNvPr id="28" name="image7.jpeg"/>
            <p:cNvPicPr/>
            <p:nvPr/>
          </p:nvPicPr>
          <p:blipFill>
            <a:blip r:embed="rId9" cstate="print">
              <a:extLst/>
            </a:blip>
            <a:srcRect l="16662"/>
            <a:stretch>
              <a:fillRect/>
            </a:stretch>
          </p:blipFill>
          <p:spPr>
            <a:xfrm>
              <a:off x="7330751" y="1239368"/>
              <a:ext cx="1339297" cy="1097826"/>
            </a:xfrm>
            <a:prstGeom prst="rect">
              <a:avLst/>
            </a:prstGeom>
            <a:ln w="12700">
              <a:miter lim="400000"/>
            </a:ln>
            <a:effectLst/>
          </p:spPr>
        </p:pic>
        <p:pic>
          <p:nvPicPr>
            <p:cNvPr id="29" name="image8.jpeg"/>
            <p:cNvPicPr/>
            <p:nvPr/>
          </p:nvPicPr>
          <p:blipFill>
            <a:blip r:embed="rId10" cstate="print">
              <a:extLst/>
            </a:blip>
            <a:srcRect l="5275" r="19148" b="24628"/>
            <a:stretch>
              <a:fillRect/>
            </a:stretch>
          </p:blipFill>
          <p:spPr>
            <a:xfrm>
              <a:off x="7330750" y="2391361"/>
              <a:ext cx="1339298" cy="975851"/>
            </a:xfrm>
            <a:prstGeom prst="rect">
              <a:avLst/>
            </a:prstGeom>
            <a:ln w="12700">
              <a:miter lim="400000"/>
            </a:ln>
            <a:effectLst/>
          </p:spPr>
        </p:pic>
        <p:pic>
          <p:nvPicPr>
            <p:cNvPr id="30" name="image9.jpeg"/>
            <p:cNvPicPr/>
            <p:nvPr/>
          </p:nvPicPr>
          <p:blipFill>
            <a:blip r:embed="rId11" cstate="print">
              <a:extLst/>
            </a:blip>
            <a:srcRect l="9453" b="17875"/>
            <a:stretch>
              <a:fillRect/>
            </a:stretch>
          </p:blipFill>
          <p:spPr>
            <a:xfrm>
              <a:off x="7330751" y="3421379"/>
              <a:ext cx="1339297" cy="930214"/>
            </a:xfrm>
            <a:prstGeom prst="rect">
              <a:avLst/>
            </a:prstGeom>
            <a:ln w="12700">
              <a:miter lim="400000"/>
            </a:ln>
            <a:effectLst/>
          </p:spPr>
        </p:pic>
      </p:grpSp>
    </p:spTree>
    <p:extLst>
      <p:ext uri="{BB962C8B-B14F-4D97-AF65-F5344CB8AC3E}">
        <p14:creationId xmlns:p14="http://schemas.microsoft.com/office/powerpoint/2010/main" xmlns="" val="53305583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48"/>
          <p:cNvSpPr>
            <a:spLocks noGrp="1"/>
          </p:cNvSpPr>
          <p:nvPr>
            <p:ph type="title"/>
          </p:nvPr>
        </p:nvSpPr>
        <p:spPr>
          <a:xfrm>
            <a:off x="333375" y="455085"/>
            <a:ext cx="8516938" cy="459316"/>
          </a:xfrm>
        </p:spPr>
        <p:txBody>
          <a:bodyPr/>
          <a:lstStyle/>
          <a:p>
            <a:r>
              <a:rPr lang="zh-CN" altLang="en-US" b="1" dirty="0" smtClean="0"/>
              <a:t>技术架构创新“一云一网一图”</a:t>
            </a:r>
            <a:endParaRPr lang="zh-CN" altLang="en-US" b="1" dirty="0"/>
          </a:p>
        </p:txBody>
      </p:sp>
      <p:sp>
        <p:nvSpPr>
          <p:cNvPr id="31" name="矩形 30"/>
          <p:cNvSpPr/>
          <p:nvPr/>
        </p:nvSpPr>
        <p:spPr>
          <a:xfrm>
            <a:off x="725467" y="4866953"/>
            <a:ext cx="2492990" cy="507831"/>
          </a:xfrm>
          <a:prstGeom prst="rect">
            <a:avLst/>
          </a:prstGeom>
        </p:spPr>
        <p:txBody>
          <a:bodyPr wrap="none">
            <a:spAutoFit/>
          </a:bodyPr>
          <a:lstStyle/>
          <a:p>
            <a:pPr algn="ctr">
              <a:lnSpc>
                <a:spcPct val="150000"/>
              </a:lnSpc>
              <a:buFontTx/>
              <a:buNone/>
            </a:pPr>
            <a:r>
              <a:rPr kumimoji="1" lang="zh-CN" altLang="en-US" b="1" dirty="0" smtClean="0">
                <a:solidFill>
                  <a:srgbClr val="008FD4"/>
                </a:solidFill>
                <a:latin typeface="微软雅黑" pitchFamily="34" charset="-122"/>
                <a:ea typeface="微软雅黑" pitchFamily="34" charset="-122"/>
              </a:rPr>
              <a:t>“一云一网一图”架构</a:t>
            </a:r>
            <a:endParaRPr kumimoji="1" lang="en-US" altLang="zh-CN" b="1" dirty="0" smtClean="0">
              <a:solidFill>
                <a:srgbClr val="008FD4"/>
              </a:solidFill>
              <a:latin typeface="微软雅黑" pitchFamily="34" charset="-122"/>
              <a:ea typeface="微软雅黑" pitchFamily="34" charset="-122"/>
            </a:endParaRPr>
          </a:p>
        </p:txBody>
      </p:sp>
      <p:sp>
        <p:nvSpPr>
          <p:cNvPr id="32" name="TextBox 31"/>
          <p:cNvSpPr txBox="1"/>
          <p:nvPr/>
        </p:nvSpPr>
        <p:spPr>
          <a:xfrm>
            <a:off x="4263249" y="1454511"/>
            <a:ext cx="648947" cy="705421"/>
          </a:xfrm>
          <a:prstGeom prst="rect">
            <a:avLst/>
          </a:prstGeom>
        </p:spPr>
        <p:txBody>
          <a:bodyPr vert="horz" wrap="none" lIns="0" tIns="0" rIns="0" bIns="0" rtlCol="0" anchor="t">
            <a:noAutofit/>
          </a:bodyPr>
          <a:lstStyle/>
          <a:p>
            <a:pPr defTabSz="914400" fontAlgn="auto">
              <a:spcBef>
                <a:spcPts val="0"/>
              </a:spcBef>
              <a:spcAft>
                <a:spcPts val="0"/>
              </a:spcAft>
              <a:buFontTx/>
              <a:buNone/>
              <a:defRPr/>
            </a:pPr>
            <a:r>
              <a:rPr lang="zh-CN" altLang="en-US" sz="2000" b="1" kern="0" dirty="0" smtClean="0">
                <a:solidFill>
                  <a:prstClr val="black">
                    <a:lumMod val="95000"/>
                    <a:lumOff val="5000"/>
                  </a:prstClr>
                </a:solidFill>
                <a:latin typeface="微软雅黑" pitchFamily="34" charset="-122"/>
                <a:ea typeface="微软雅黑" pitchFamily="34" charset="-122"/>
                <a:cs typeface="Microsoft YaHei"/>
                <a:sym typeface="Microsoft YaHei"/>
              </a:rPr>
              <a:t>一云</a:t>
            </a:r>
          </a:p>
        </p:txBody>
      </p:sp>
      <p:sp>
        <p:nvSpPr>
          <p:cNvPr id="34" name="TextBox 33"/>
          <p:cNvSpPr txBox="1"/>
          <p:nvPr/>
        </p:nvSpPr>
        <p:spPr>
          <a:xfrm>
            <a:off x="4919923" y="1310699"/>
            <a:ext cx="4312947" cy="507941"/>
          </a:xfrm>
          <a:prstGeom prst="rect">
            <a:avLst/>
          </a:prstGeom>
        </p:spPr>
        <p:txBody>
          <a:bodyPr vert="horz" wrap="square" lIns="0" tIns="0" rIns="0" bIns="0" rtlCol="0" anchor="t">
            <a:noAutofit/>
          </a:bodyPr>
          <a:lstStyle/>
          <a:p>
            <a:pPr defTabSz="914400" fontAlgn="auto">
              <a:lnSpc>
                <a:spcPct val="150000"/>
              </a:lnSpc>
              <a:spcBef>
                <a:spcPts val="0"/>
              </a:spcBef>
              <a:spcAft>
                <a:spcPts val="0"/>
              </a:spcAft>
              <a:buClr>
                <a:srgbClr val="008FD4"/>
              </a:buClr>
              <a:defRPr/>
            </a:pPr>
            <a:r>
              <a:rPr lang="zh-CN" altLang="en-US" sz="1600" b="1" dirty="0" smtClean="0">
                <a:solidFill>
                  <a:srgbClr val="00AEEF"/>
                </a:solidFill>
                <a:latin typeface="微软雅黑" pitchFamily="34" charset="-122"/>
                <a:ea typeface="微软雅黑" pitchFamily="34" charset="-122"/>
                <a:sym typeface="微软雅黑" pitchFamily="34" charset="-122"/>
              </a:rPr>
              <a:t>大数据中心云平台</a:t>
            </a:r>
            <a:r>
              <a:rPr lang="en-US" altLang="zh-CN" sz="1600" b="1" dirty="0" smtClean="0">
                <a:solidFill>
                  <a:srgbClr val="00AEEF"/>
                </a:solidFill>
                <a:latin typeface="微软雅黑" pitchFamily="34" charset="-122"/>
                <a:ea typeface="微软雅黑" pitchFamily="34" charset="-122"/>
                <a:sym typeface="微软雅黑" pitchFamily="34" charset="-122"/>
              </a:rPr>
              <a:t>+</a:t>
            </a:r>
            <a:r>
              <a:rPr lang="zh-CN" altLang="en-US" sz="1600" b="1" dirty="0" smtClean="0">
                <a:solidFill>
                  <a:srgbClr val="00AEEF"/>
                </a:solidFill>
                <a:latin typeface="微软雅黑" pitchFamily="34" charset="-122"/>
                <a:ea typeface="微软雅黑" pitchFamily="34" charset="-122"/>
                <a:sym typeface="微软雅黑" pitchFamily="34" charset="-122"/>
              </a:rPr>
              <a:t>云应用</a:t>
            </a:r>
            <a:endParaRPr lang="en-US" altLang="zh-CN" sz="1600" b="1" dirty="0" smtClean="0">
              <a:solidFill>
                <a:srgbClr val="00AEEF"/>
              </a:solidFill>
              <a:latin typeface="微软雅黑" pitchFamily="34" charset="-122"/>
              <a:ea typeface="微软雅黑" pitchFamily="34" charset="-122"/>
              <a:sym typeface="微软雅黑" pitchFamily="34" charset="-122"/>
            </a:endParaRPr>
          </a:p>
        </p:txBody>
      </p:sp>
      <p:sp>
        <p:nvSpPr>
          <p:cNvPr id="36" name="TextBox 35"/>
          <p:cNvSpPr txBox="1"/>
          <p:nvPr/>
        </p:nvSpPr>
        <p:spPr>
          <a:xfrm>
            <a:off x="4252504" y="2857583"/>
            <a:ext cx="675219" cy="479245"/>
          </a:xfrm>
          <a:prstGeom prst="rect">
            <a:avLst/>
          </a:prstGeom>
        </p:spPr>
        <p:txBody>
          <a:bodyPr vert="horz" wrap="none" lIns="0" tIns="0" rIns="0" bIns="0" rtlCol="0" anchor="t">
            <a:noAutofit/>
          </a:bodyPr>
          <a:lstStyle/>
          <a:p>
            <a:pPr defTabSz="914400" fontAlgn="auto">
              <a:spcBef>
                <a:spcPts val="0"/>
              </a:spcBef>
              <a:spcAft>
                <a:spcPts val="0"/>
              </a:spcAft>
              <a:buFontTx/>
              <a:buNone/>
              <a:defRPr/>
            </a:pPr>
            <a:r>
              <a:rPr lang="zh-CN" altLang="en-US" sz="2000" b="1" kern="0" dirty="0" smtClean="0">
                <a:solidFill>
                  <a:prstClr val="black">
                    <a:lumMod val="95000"/>
                    <a:lumOff val="5000"/>
                  </a:prstClr>
                </a:solidFill>
                <a:latin typeface="微软雅黑" pitchFamily="34" charset="-122"/>
                <a:ea typeface="微软雅黑" pitchFamily="34" charset="-122"/>
                <a:cs typeface="Microsoft YaHei"/>
                <a:sym typeface="Microsoft YaHei"/>
              </a:rPr>
              <a:t>一网</a:t>
            </a:r>
          </a:p>
        </p:txBody>
      </p:sp>
      <p:sp>
        <p:nvSpPr>
          <p:cNvPr id="37" name="矩形 36"/>
          <p:cNvSpPr/>
          <p:nvPr/>
        </p:nvSpPr>
        <p:spPr>
          <a:xfrm>
            <a:off x="4919923" y="2671022"/>
            <a:ext cx="3241205" cy="461665"/>
          </a:xfrm>
          <a:prstGeom prst="rect">
            <a:avLst/>
          </a:prstGeom>
        </p:spPr>
        <p:txBody>
          <a:bodyPr wrap="square">
            <a:spAutoFit/>
          </a:bodyPr>
          <a:lstStyle/>
          <a:p>
            <a:pPr defTabSz="914400" fontAlgn="auto">
              <a:lnSpc>
                <a:spcPct val="150000"/>
              </a:lnSpc>
              <a:spcBef>
                <a:spcPts val="0"/>
              </a:spcBef>
              <a:spcAft>
                <a:spcPts val="0"/>
              </a:spcAft>
              <a:buClr>
                <a:srgbClr val="008FD4"/>
              </a:buClr>
              <a:defRPr/>
            </a:pPr>
            <a:r>
              <a:rPr lang="zh-CN" altLang="en-US" sz="1600" b="1" dirty="0" smtClean="0">
                <a:solidFill>
                  <a:srgbClr val="00AEEF"/>
                </a:solidFill>
                <a:latin typeface="微软雅黑" pitchFamily="34" charset="-122"/>
                <a:ea typeface="微软雅黑" pitchFamily="34" charset="-122"/>
                <a:sym typeface="微软雅黑" pitchFamily="34" charset="-122"/>
              </a:rPr>
              <a:t>全城高带宽弹性网络</a:t>
            </a:r>
            <a:endParaRPr lang="en-US" altLang="zh-CN" sz="1600" b="1" dirty="0" smtClean="0">
              <a:solidFill>
                <a:srgbClr val="00AEEF"/>
              </a:solidFill>
              <a:latin typeface="微软雅黑" pitchFamily="34" charset="-122"/>
              <a:ea typeface="微软雅黑" pitchFamily="34" charset="-122"/>
              <a:sym typeface="微软雅黑" pitchFamily="34" charset="-122"/>
            </a:endParaRPr>
          </a:p>
        </p:txBody>
      </p:sp>
      <p:sp>
        <p:nvSpPr>
          <p:cNvPr id="39" name="TextBox 38"/>
          <p:cNvSpPr txBox="1"/>
          <p:nvPr/>
        </p:nvSpPr>
        <p:spPr>
          <a:xfrm>
            <a:off x="4236658" y="4333556"/>
            <a:ext cx="691063" cy="589608"/>
          </a:xfrm>
          <a:prstGeom prst="rect">
            <a:avLst/>
          </a:prstGeom>
        </p:spPr>
        <p:txBody>
          <a:bodyPr vert="horz" wrap="none" lIns="0" tIns="0" rIns="0" bIns="0" rtlCol="0" anchor="t">
            <a:noAutofit/>
          </a:bodyPr>
          <a:lstStyle/>
          <a:p>
            <a:pPr defTabSz="914400" fontAlgn="auto">
              <a:spcBef>
                <a:spcPts val="0"/>
              </a:spcBef>
              <a:spcAft>
                <a:spcPts val="0"/>
              </a:spcAft>
              <a:buFontTx/>
              <a:buNone/>
              <a:defRPr/>
            </a:pPr>
            <a:r>
              <a:rPr lang="zh-CN" altLang="en-US" sz="2000" b="1" kern="0" dirty="0" smtClean="0">
                <a:solidFill>
                  <a:prstClr val="black">
                    <a:lumMod val="95000"/>
                    <a:lumOff val="5000"/>
                  </a:prstClr>
                </a:solidFill>
                <a:latin typeface="微软雅黑" pitchFamily="34" charset="-122"/>
                <a:ea typeface="微软雅黑" pitchFamily="34" charset="-122"/>
                <a:cs typeface="Microsoft YaHei"/>
                <a:sym typeface="Microsoft YaHei"/>
              </a:rPr>
              <a:t>一图</a:t>
            </a:r>
          </a:p>
        </p:txBody>
      </p:sp>
      <p:sp>
        <p:nvSpPr>
          <p:cNvPr id="40" name="矩形 39"/>
          <p:cNvSpPr/>
          <p:nvPr/>
        </p:nvSpPr>
        <p:spPr>
          <a:xfrm>
            <a:off x="4919923" y="4169848"/>
            <a:ext cx="3686321" cy="461665"/>
          </a:xfrm>
          <a:prstGeom prst="rect">
            <a:avLst/>
          </a:prstGeom>
        </p:spPr>
        <p:txBody>
          <a:bodyPr wrap="square">
            <a:spAutoFit/>
          </a:bodyPr>
          <a:lstStyle/>
          <a:p>
            <a:pPr>
              <a:lnSpc>
                <a:spcPct val="150000"/>
              </a:lnSpc>
              <a:buClr>
                <a:srgbClr val="008FD4"/>
              </a:buClr>
            </a:pPr>
            <a:r>
              <a:rPr lang="zh-CN" altLang="en-US" sz="1600" b="1" dirty="0" smtClean="0">
                <a:solidFill>
                  <a:srgbClr val="00AEEF"/>
                </a:solidFill>
                <a:latin typeface="微软雅黑" pitchFamily="34" charset="-122"/>
                <a:ea typeface="微软雅黑" pitchFamily="34" charset="-122"/>
                <a:sym typeface="微软雅黑" pitchFamily="34" charset="-122"/>
              </a:rPr>
              <a:t>智能传感网络</a:t>
            </a:r>
            <a:r>
              <a:rPr lang="en-US" altLang="zh-CN" sz="1600" b="1" dirty="0" smtClean="0">
                <a:solidFill>
                  <a:srgbClr val="00AEEF"/>
                </a:solidFill>
                <a:latin typeface="微软雅黑" pitchFamily="34" charset="-122"/>
                <a:ea typeface="微软雅黑" pitchFamily="34" charset="-122"/>
                <a:sym typeface="微软雅黑" pitchFamily="34" charset="-122"/>
              </a:rPr>
              <a:t>+</a:t>
            </a:r>
            <a:r>
              <a:rPr lang="zh-CN" altLang="en-US" sz="1600" b="1" dirty="0" smtClean="0">
                <a:solidFill>
                  <a:srgbClr val="00AEEF"/>
                </a:solidFill>
                <a:latin typeface="微软雅黑" pitchFamily="34" charset="-122"/>
                <a:ea typeface="微软雅黑" pitchFamily="34" charset="-122"/>
                <a:sym typeface="微软雅黑" pitchFamily="34" charset="-122"/>
              </a:rPr>
              <a:t>真三维地理信息</a:t>
            </a:r>
            <a:endParaRPr lang="en-US" altLang="zh-CN" sz="1600" b="1" dirty="0" smtClean="0">
              <a:solidFill>
                <a:srgbClr val="00AEEF"/>
              </a:solidFill>
              <a:latin typeface="微软雅黑" pitchFamily="34" charset="-122"/>
              <a:ea typeface="微软雅黑" pitchFamily="34" charset="-122"/>
              <a:sym typeface="微软雅黑" pitchFamily="34" charset="-122"/>
            </a:endParaRPr>
          </a:p>
        </p:txBody>
      </p:sp>
      <p:pic>
        <p:nvPicPr>
          <p:cNvPr id="41" name="image83.png"/>
          <p:cNvPicPr/>
          <p:nvPr/>
        </p:nvPicPr>
        <p:blipFill>
          <a:blip r:embed="rId3" cstate="print">
            <a:clrChange>
              <a:clrFrom>
                <a:srgbClr val="FFFFFF"/>
              </a:clrFrom>
              <a:clrTo>
                <a:srgbClr val="FFFFFF">
                  <a:alpha val="0"/>
                </a:srgbClr>
              </a:clrTo>
            </a:clrChange>
            <a:extLst/>
          </a:blip>
          <a:srcRect/>
          <a:stretch>
            <a:fillRect/>
          </a:stretch>
        </p:blipFill>
        <p:spPr>
          <a:xfrm>
            <a:off x="394798" y="1364733"/>
            <a:ext cx="3687730" cy="3565423"/>
          </a:xfrm>
          <a:prstGeom prst="rect">
            <a:avLst/>
          </a:prstGeom>
          <a:noFill/>
          <a:ln w="12700">
            <a:miter lim="400000"/>
          </a:ln>
        </p:spPr>
      </p:pic>
      <p:sp>
        <p:nvSpPr>
          <p:cNvPr id="44" name="矩形 43"/>
          <p:cNvSpPr/>
          <p:nvPr/>
        </p:nvSpPr>
        <p:spPr>
          <a:xfrm>
            <a:off x="561976" y="5777611"/>
            <a:ext cx="8191499" cy="367839"/>
          </a:xfrm>
          <a:prstGeom prst="rect">
            <a:avLst/>
          </a:prstGeom>
          <a:solidFill>
            <a:srgbClr val="008E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itchFamily="34" charset="-122"/>
              <a:ea typeface="微软雅黑" pitchFamily="34" charset="-122"/>
            </a:endParaRPr>
          </a:p>
        </p:txBody>
      </p:sp>
      <p:sp>
        <p:nvSpPr>
          <p:cNvPr id="45" name="TextBox 44"/>
          <p:cNvSpPr txBox="1"/>
          <p:nvPr/>
        </p:nvSpPr>
        <p:spPr>
          <a:xfrm>
            <a:off x="2067993" y="5694418"/>
            <a:ext cx="4987784" cy="461665"/>
          </a:xfrm>
          <a:prstGeom prst="rect">
            <a:avLst/>
          </a:prstGeom>
          <a:noFill/>
        </p:spPr>
        <p:txBody>
          <a:bodyPr wrap="square" rtlCol="0">
            <a:spAutoFit/>
          </a:bodyPr>
          <a:lstStyle/>
          <a:p>
            <a:pPr algn="ctr">
              <a:lnSpc>
                <a:spcPct val="150000"/>
              </a:lnSpc>
            </a:pPr>
            <a:r>
              <a:rPr lang="zh-CN" altLang="en-US" sz="1600" b="1" dirty="0" smtClean="0">
                <a:solidFill>
                  <a:schemeClr val="bg1"/>
                </a:solidFill>
                <a:latin typeface="微软雅黑" pitchFamily="34" charset="-122"/>
                <a:ea typeface="微软雅黑" pitchFamily="34" charset="-122"/>
              </a:rPr>
              <a:t>第一个以城市为基础单元智慧城市架构</a:t>
            </a:r>
          </a:p>
        </p:txBody>
      </p:sp>
      <p:sp>
        <p:nvSpPr>
          <p:cNvPr id="48" name="Rectangle 20"/>
          <p:cNvSpPr>
            <a:spLocks noChangeArrowheads="1"/>
          </p:cNvSpPr>
          <p:nvPr/>
        </p:nvSpPr>
        <p:spPr bwMode="gray">
          <a:xfrm>
            <a:off x="4919923" y="4798075"/>
            <a:ext cx="3815861" cy="502702"/>
          </a:xfrm>
          <a:prstGeom prst="rect">
            <a:avLst/>
          </a:prstGeom>
          <a:noFill/>
          <a:ln w="9525">
            <a:noFill/>
            <a:miter lim="800000"/>
            <a:headEnd/>
            <a:tailEnd/>
          </a:ln>
        </p:spPr>
        <p:txBody>
          <a:bodyPr wrap="square">
            <a:spAutoFit/>
          </a:bodyPr>
          <a:lstStyle/>
          <a:p>
            <a:pPr>
              <a:lnSpc>
                <a:spcPts val="1600"/>
              </a:lnSpc>
            </a:pPr>
            <a:r>
              <a:rPr lang="zh-CN" altLang="en-US" sz="1100" b="1" kern="0" dirty="0" smtClean="0">
                <a:solidFill>
                  <a:schemeClr val="bg2">
                    <a:lumMod val="75000"/>
                  </a:schemeClr>
                </a:solidFill>
                <a:latin typeface="微软雅黑" pitchFamily="34" charset="-122"/>
                <a:ea typeface="微软雅黑" pitchFamily="34" charset="-122"/>
              </a:rPr>
              <a:t>多维度空间节点定位、多样化空间数据服务</a:t>
            </a:r>
            <a:endParaRPr lang="en-US" altLang="zh-CN" sz="1100" b="1" kern="0" dirty="0" smtClean="0">
              <a:solidFill>
                <a:schemeClr val="bg2">
                  <a:lumMod val="75000"/>
                </a:schemeClr>
              </a:solidFill>
              <a:latin typeface="微软雅黑" pitchFamily="34" charset="-122"/>
              <a:ea typeface="微软雅黑" pitchFamily="34" charset="-122"/>
            </a:endParaRPr>
          </a:p>
          <a:p>
            <a:pPr>
              <a:lnSpc>
                <a:spcPts val="1600"/>
              </a:lnSpc>
            </a:pPr>
            <a:r>
              <a:rPr lang="zh-CN" altLang="en-US" sz="900" kern="0" dirty="0" smtClean="0">
                <a:solidFill>
                  <a:schemeClr val="bg2">
                    <a:lumMod val="75000"/>
                  </a:schemeClr>
                </a:solidFill>
                <a:latin typeface="微软雅黑" pitchFamily="34" charset="-122"/>
                <a:ea typeface="微软雅黑" pitchFamily="34" charset="-122"/>
              </a:rPr>
              <a:t>智能传感数据源 </a:t>
            </a:r>
            <a:r>
              <a:rPr lang="en-US" altLang="zh-CN" sz="900" kern="0" dirty="0" smtClean="0">
                <a:solidFill>
                  <a:schemeClr val="bg2">
                    <a:lumMod val="75000"/>
                  </a:schemeClr>
                </a:solidFill>
                <a:latin typeface="微软雅黑" pitchFamily="34" charset="-122"/>
                <a:ea typeface="微软雅黑" pitchFamily="34" charset="-122"/>
              </a:rPr>
              <a:t>+ </a:t>
            </a:r>
            <a:r>
              <a:rPr lang="zh-CN" altLang="en-US" sz="900" kern="0" dirty="0" smtClean="0">
                <a:solidFill>
                  <a:schemeClr val="bg2">
                    <a:lumMod val="75000"/>
                  </a:schemeClr>
                </a:solidFill>
                <a:latin typeface="微软雅黑" pitchFamily="34" charset="-122"/>
                <a:ea typeface="微软雅黑" pitchFamily="34" charset="-122"/>
              </a:rPr>
              <a:t>数据呈现</a:t>
            </a:r>
            <a:endParaRPr lang="en-US" altLang="zh-CN" sz="900" kern="0" dirty="0" smtClean="0">
              <a:solidFill>
                <a:schemeClr val="bg2">
                  <a:lumMod val="75000"/>
                </a:schemeClr>
              </a:solidFill>
              <a:latin typeface="微软雅黑" pitchFamily="34" charset="-122"/>
              <a:ea typeface="微软雅黑" pitchFamily="34" charset="-122"/>
            </a:endParaRPr>
          </a:p>
        </p:txBody>
      </p:sp>
      <p:sp>
        <p:nvSpPr>
          <p:cNvPr id="50" name="Rectangle 20"/>
          <p:cNvSpPr>
            <a:spLocks noChangeArrowheads="1"/>
          </p:cNvSpPr>
          <p:nvPr/>
        </p:nvSpPr>
        <p:spPr bwMode="gray">
          <a:xfrm>
            <a:off x="4919923" y="3319137"/>
            <a:ext cx="3686321" cy="502702"/>
          </a:xfrm>
          <a:prstGeom prst="rect">
            <a:avLst/>
          </a:prstGeom>
          <a:noFill/>
          <a:ln w="9525">
            <a:noFill/>
            <a:miter lim="800000"/>
            <a:headEnd/>
            <a:tailEnd/>
          </a:ln>
        </p:spPr>
        <p:txBody>
          <a:bodyPr wrap="square">
            <a:spAutoFit/>
          </a:bodyPr>
          <a:lstStyle/>
          <a:p>
            <a:pPr>
              <a:lnSpc>
                <a:spcPts val="1600"/>
              </a:lnSpc>
            </a:pPr>
            <a:r>
              <a:rPr lang="zh-CN" altLang="en-US" sz="1100" b="1" kern="0" dirty="0" smtClean="0">
                <a:solidFill>
                  <a:schemeClr val="bg2">
                    <a:lumMod val="75000"/>
                  </a:schemeClr>
                </a:solidFill>
                <a:latin typeface="微软雅黑" pitchFamily="34" charset="-122"/>
                <a:ea typeface="微软雅黑" pitchFamily="34" charset="-122"/>
              </a:rPr>
              <a:t>敏感神经，安全隔离，弹性自适配 </a:t>
            </a:r>
            <a:endParaRPr lang="en-US" altLang="zh-CN" sz="1100" b="1" kern="0" dirty="0" smtClean="0">
              <a:solidFill>
                <a:schemeClr val="bg2">
                  <a:lumMod val="75000"/>
                </a:schemeClr>
              </a:solidFill>
              <a:latin typeface="微软雅黑" pitchFamily="34" charset="-122"/>
              <a:ea typeface="微软雅黑" pitchFamily="34" charset="-122"/>
            </a:endParaRPr>
          </a:p>
          <a:p>
            <a:pPr>
              <a:lnSpc>
                <a:spcPts val="1600"/>
              </a:lnSpc>
            </a:pPr>
            <a:r>
              <a:rPr lang="zh-CN" altLang="en-US" sz="900" kern="0" dirty="0" smtClean="0">
                <a:solidFill>
                  <a:schemeClr val="bg2">
                    <a:lumMod val="75000"/>
                  </a:schemeClr>
                </a:solidFill>
                <a:latin typeface="微软雅黑" pitchFamily="34" charset="-122"/>
                <a:ea typeface="微软雅黑" pitchFamily="34" charset="-122"/>
              </a:rPr>
              <a:t>超万</a:t>
            </a:r>
            <a:r>
              <a:rPr lang="en-US" altLang="zh-CN" sz="900" kern="0" dirty="0" smtClean="0">
                <a:solidFill>
                  <a:schemeClr val="bg2">
                    <a:lumMod val="75000"/>
                  </a:schemeClr>
                </a:solidFill>
                <a:latin typeface="微软雅黑" pitchFamily="34" charset="-122"/>
                <a:ea typeface="微软雅黑" pitchFamily="34" charset="-122"/>
              </a:rPr>
              <a:t>G</a:t>
            </a:r>
            <a:r>
              <a:rPr lang="zh-CN" altLang="en-US" sz="900" kern="0" dirty="0" smtClean="0">
                <a:solidFill>
                  <a:schemeClr val="bg2">
                    <a:lumMod val="75000"/>
                  </a:schemeClr>
                </a:solidFill>
                <a:latin typeface="微软雅黑" pitchFamily="34" charset="-122"/>
                <a:ea typeface="微软雅黑" pitchFamily="34" charset="-122"/>
              </a:rPr>
              <a:t>光骨干网、</a:t>
            </a:r>
            <a:r>
              <a:rPr lang="en-US" altLang="zh-CN" sz="900" kern="0" dirty="0" smtClean="0">
                <a:solidFill>
                  <a:schemeClr val="bg2">
                    <a:lumMod val="75000"/>
                  </a:schemeClr>
                </a:solidFill>
                <a:latin typeface="微软雅黑" pitchFamily="34" charset="-122"/>
                <a:ea typeface="微软雅黑" pitchFamily="34" charset="-122"/>
              </a:rPr>
              <a:t>4G</a:t>
            </a:r>
            <a:r>
              <a:rPr lang="zh-CN" altLang="en-US" sz="900" kern="0" dirty="0" smtClean="0">
                <a:solidFill>
                  <a:schemeClr val="bg2">
                    <a:lumMod val="75000"/>
                  </a:schemeClr>
                </a:solidFill>
                <a:latin typeface="微软雅黑" pitchFamily="34" charset="-122"/>
                <a:ea typeface="微软雅黑" pitchFamily="34" charset="-122"/>
              </a:rPr>
              <a:t>宽带、光网络、</a:t>
            </a:r>
            <a:r>
              <a:rPr lang="en-US" altLang="zh-CN" sz="900" kern="0" dirty="0" smtClean="0">
                <a:solidFill>
                  <a:schemeClr val="bg2">
                    <a:lumMod val="75000"/>
                  </a:schemeClr>
                </a:solidFill>
                <a:latin typeface="微软雅黑" pitchFamily="34" charset="-122"/>
                <a:ea typeface="微软雅黑" pitchFamily="34" charset="-122"/>
              </a:rPr>
              <a:t>LPWA</a:t>
            </a:r>
            <a:r>
              <a:rPr lang="zh-CN" altLang="en-US" sz="900" kern="0" dirty="0" smtClean="0">
                <a:solidFill>
                  <a:schemeClr val="bg2">
                    <a:lumMod val="75000"/>
                  </a:schemeClr>
                </a:solidFill>
                <a:latin typeface="微软雅黑" pitchFamily="34" charset="-122"/>
                <a:ea typeface="微软雅黑" pitchFamily="34" charset="-122"/>
              </a:rPr>
              <a:t>无线物联、</a:t>
            </a:r>
            <a:r>
              <a:rPr lang="en-US" altLang="zh-CN" sz="900" kern="0" dirty="0" smtClean="0">
                <a:solidFill>
                  <a:schemeClr val="bg2">
                    <a:lumMod val="75000"/>
                  </a:schemeClr>
                </a:solidFill>
                <a:latin typeface="微软雅黑" pitchFamily="34" charset="-122"/>
                <a:ea typeface="微软雅黑" pitchFamily="34" charset="-122"/>
              </a:rPr>
              <a:t>Wi-Fi</a:t>
            </a:r>
          </a:p>
        </p:txBody>
      </p:sp>
      <p:sp>
        <p:nvSpPr>
          <p:cNvPr id="51" name="Rectangle 20"/>
          <p:cNvSpPr>
            <a:spLocks noChangeArrowheads="1"/>
          </p:cNvSpPr>
          <p:nvPr/>
        </p:nvSpPr>
        <p:spPr bwMode="gray">
          <a:xfrm>
            <a:off x="4919923" y="1881339"/>
            <a:ext cx="3686321" cy="502702"/>
          </a:xfrm>
          <a:prstGeom prst="rect">
            <a:avLst/>
          </a:prstGeom>
          <a:noFill/>
          <a:ln w="9525">
            <a:noFill/>
            <a:miter lim="800000"/>
            <a:headEnd/>
            <a:tailEnd/>
          </a:ln>
        </p:spPr>
        <p:txBody>
          <a:bodyPr wrap="square">
            <a:spAutoFit/>
          </a:bodyPr>
          <a:lstStyle/>
          <a:p>
            <a:pPr>
              <a:lnSpc>
                <a:spcPts val="1600"/>
              </a:lnSpc>
            </a:pPr>
            <a:r>
              <a:rPr lang="zh-CN" altLang="en-US" sz="1100" b="1" kern="0" dirty="0" smtClean="0">
                <a:solidFill>
                  <a:schemeClr val="bg2">
                    <a:lumMod val="75000"/>
                  </a:schemeClr>
                </a:solidFill>
                <a:latin typeface="微软雅黑" pitchFamily="34" charset="-122"/>
                <a:ea typeface="微软雅黑" pitchFamily="34" charset="-122"/>
              </a:rPr>
              <a:t>智慧大脑，生成云服务，聚集大数据产业，</a:t>
            </a:r>
            <a:r>
              <a:rPr lang="en-US" altLang="zh-CN" sz="1100" b="1" kern="0" dirty="0" smtClean="0">
                <a:solidFill>
                  <a:schemeClr val="bg2">
                    <a:lumMod val="75000"/>
                  </a:schemeClr>
                </a:solidFill>
                <a:latin typeface="微软雅黑" pitchFamily="34" charset="-122"/>
                <a:ea typeface="微软雅黑" pitchFamily="34" charset="-122"/>
              </a:rPr>
              <a:t>PB</a:t>
            </a:r>
            <a:r>
              <a:rPr lang="zh-CN" altLang="en-US" sz="1100" b="1" kern="0" dirty="0" smtClean="0">
                <a:solidFill>
                  <a:schemeClr val="bg2">
                    <a:lumMod val="75000"/>
                  </a:schemeClr>
                </a:solidFill>
                <a:latin typeface="微软雅黑" pitchFamily="34" charset="-122"/>
                <a:ea typeface="微软雅黑" pitchFamily="34" charset="-122"/>
              </a:rPr>
              <a:t>级数据</a:t>
            </a:r>
            <a:endParaRPr lang="en-US" altLang="zh-CN" sz="1100" b="1" kern="0" dirty="0" smtClean="0">
              <a:solidFill>
                <a:schemeClr val="bg2">
                  <a:lumMod val="75000"/>
                </a:schemeClr>
              </a:solidFill>
              <a:latin typeface="微软雅黑" pitchFamily="34" charset="-122"/>
              <a:ea typeface="微软雅黑" pitchFamily="34" charset="-122"/>
            </a:endParaRPr>
          </a:p>
          <a:p>
            <a:pPr>
              <a:lnSpc>
                <a:spcPts val="1600"/>
              </a:lnSpc>
            </a:pPr>
            <a:r>
              <a:rPr lang="zh-CN" altLang="en-US" sz="900" kern="0" dirty="0" smtClean="0">
                <a:solidFill>
                  <a:schemeClr val="bg2">
                    <a:lumMod val="75000"/>
                  </a:schemeClr>
                </a:solidFill>
                <a:latin typeface="微软雅黑" pitchFamily="34" charset="-122"/>
                <a:ea typeface="微软雅黑" pitchFamily="34" charset="-122"/>
              </a:rPr>
              <a:t>微模块</a:t>
            </a:r>
            <a:r>
              <a:rPr lang="en-US" altLang="zh-CN" sz="900" kern="0" dirty="0" smtClean="0">
                <a:solidFill>
                  <a:schemeClr val="bg2">
                    <a:lumMod val="75000"/>
                  </a:schemeClr>
                </a:solidFill>
                <a:latin typeface="微软雅黑" pitchFamily="34" charset="-122"/>
                <a:ea typeface="微软雅黑" pitchFamily="34" charset="-122"/>
              </a:rPr>
              <a:t>IDC + UOC + </a:t>
            </a:r>
            <a:r>
              <a:rPr lang="zh-CN" altLang="en-US" sz="900" kern="0" dirty="0" smtClean="0">
                <a:solidFill>
                  <a:schemeClr val="bg2">
                    <a:lumMod val="75000"/>
                  </a:schemeClr>
                </a:solidFill>
                <a:latin typeface="微软雅黑" pitchFamily="34" charset="-122"/>
                <a:ea typeface="微软雅黑" pitchFamily="34" charset="-122"/>
              </a:rPr>
              <a:t>政务、交通等云应用</a:t>
            </a:r>
            <a:endParaRPr lang="en-US" altLang="zh-CN" sz="900" kern="0" dirty="0" smtClean="0">
              <a:solidFill>
                <a:schemeClr val="bg2">
                  <a:lumMod val="75000"/>
                </a:schemeClr>
              </a:solidFill>
              <a:latin typeface="微软雅黑" pitchFamily="34" charset="-122"/>
              <a:ea typeface="微软雅黑" pitchFamily="34" charset="-122"/>
            </a:endParaRPr>
          </a:p>
        </p:txBody>
      </p:sp>
      <p:sp>
        <p:nvSpPr>
          <p:cNvPr id="22" name="椭圆 21"/>
          <p:cNvSpPr/>
          <p:nvPr/>
        </p:nvSpPr>
        <p:spPr>
          <a:xfrm>
            <a:off x="4168699" y="1292272"/>
            <a:ext cx="759023" cy="63159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3" name="直接连接符 12"/>
          <p:cNvCxnSpPr/>
          <p:nvPr/>
        </p:nvCxnSpPr>
        <p:spPr>
          <a:xfrm>
            <a:off x="4800190" y="1818639"/>
            <a:ext cx="343627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145839" y="2713554"/>
            <a:ext cx="759023" cy="63159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7" name="直接连接符 12"/>
          <p:cNvCxnSpPr/>
          <p:nvPr/>
        </p:nvCxnSpPr>
        <p:spPr>
          <a:xfrm>
            <a:off x="4800190" y="3275868"/>
            <a:ext cx="3436270"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4113172" y="4202220"/>
            <a:ext cx="759023" cy="631599"/>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12"/>
          <p:cNvCxnSpPr/>
          <p:nvPr/>
        </p:nvCxnSpPr>
        <p:spPr>
          <a:xfrm>
            <a:off x="4800190" y="4764493"/>
            <a:ext cx="343627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305583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矩形 96"/>
          <p:cNvSpPr/>
          <p:nvPr/>
        </p:nvSpPr>
        <p:spPr bwMode="auto">
          <a:xfrm>
            <a:off x="0" y="1146830"/>
            <a:ext cx="4507112" cy="5562214"/>
          </a:xfrm>
          <a:prstGeom prst="rect">
            <a:avLst/>
          </a:prstGeom>
          <a:solidFill>
            <a:srgbClr val="2E75B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p:txBody>
      </p:sp>
      <p:pic>
        <p:nvPicPr>
          <p:cNvPr id="95" name="图片 94"/>
          <p:cNvPicPr>
            <a:picLocks noChangeAspect="1"/>
          </p:cNvPicPr>
          <p:nvPr/>
        </p:nvPicPr>
        <p:blipFill>
          <a:blip r:embed="rId3" cstate="print"/>
          <a:stretch>
            <a:fillRect/>
          </a:stretch>
        </p:blipFill>
        <p:spPr>
          <a:xfrm>
            <a:off x="3838576" y="1146830"/>
            <a:ext cx="5305425" cy="5562214"/>
          </a:xfrm>
          <a:custGeom>
            <a:avLst/>
            <a:gdLst>
              <a:gd name="connsiteX0" fmla="*/ 515974 w 6243289"/>
              <a:gd name="connsiteY0" fmla="*/ 0 h 6858000"/>
              <a:gd name="connsiteX1" fmla="*/ 6243289 w 6243289"/>
              <a:gd name="connsiteY1" fmla="*/ 0 h 6858000"/>
              <a:gd name="connsiteX2" fmla="*/ 6243289 w 6243289"/>
              <a:gd name="connsiteY2" fmla="*/ 6858000 h 6858000"/>
              <a:gd name="connsiteX3" fmla="*/ 521521 w 6243289"/>
              <a:gd name="connsiteY3" fmla="*/ 6858000 h 6858000"/>
              <a:gd name="connsiteX4" fmla="*/ 521521 w 6243289"/>
              <a:gd name="connsiteY4" fmla="*/ 3911599 h 6858000"/>
              <a:gd name="connsiteX5" fmla="*/ 520376 w 6243289"/>
              <a:gd name="connsiteY5" fmla="*/ 3911599 h 6858000"/>
              <a:gd name="connsiteX6" fmla="*/ 0 w 6243289"/>
              <a:gd name="connsiteY6" fmla="*/ 3429001 h 6858000"/>
              <a:gd name="connsiteX7" fmla="*/ 0 w 6243289"/>
              <a:gd name="connsiteY7" fmla="*/ 3428998 h 6858000"/>
              <a:gd name="connsiteX8" fmla="*/ 520378 w 6243289"/>
              <a:gd name="connsiteY8" fmla="*/ 2946398 h 6858000"/>
              <a:gd name="connsiteX9" fmla="*/ 515974 w 6243289"/>
              <a:gd name="connsiteY9" fmla="*/ 2946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3289" h="6858000">
                <a:moveTo>
                  <a:pt x="515974" y="0"/>
                </a:moveTo>
                <a:lnTo>
                  <a:pt x="6243289" y="0"/>
                </a:lnTo>
                <a:lnTo>
                  <a:pt x="6243289" y="6858000"/>
                </a:lnTo>
                <a:lnTo>
                  <a:pt x="521521" y="6858000"/>
                </a:lnTo>
                <a:lnTo>
                  <a:pt x="521521" y="3911599"/>
                </a:lnTo>
                <a:lnTo>
                  <a:pt x="520376" y="3911599"/>
                </a:lnTo>
                <a:lnTo>
                  <a:pt x="0" y="3429001"/>
                </a:lnTo>
                <a:lnTo>
                  <a:pt x="0" y="3428998"/>
                </a:lnTo>
                <a:lnTo>
                  <a:pt x="520378" y="2946398"/>
                </a:lnTo>
                <a:lnTo>
                  <a:pt x="515974" y="2946398"/>
                </a:lnTo>
                <a:close/>
              </a:path>
            </a:pathLst>
          </a:custGeom>
          <a:noFill/>
          <a:ln>
            <a:noFill/>
          </a:ln>
        </p:spPr>
      </p:pic>
      <p:sp>
        <p:nvSpPr>
          <p:cNvPr id="49" name="标题 48"/>
          <p:cNvSpPr>
            <a:spLocks noGrp="1"/>
          </p:cNvSpPr>
          <p:nvPr>
            <p:ph type="title"/>
          </p:nvPr>
        </p:nvSpPr>
        <p:spPr>
          <a:xfrm>
            <a:off x="333375" y="455085"/>
            <a:ext cx="8516938" cy="459316"/>
          </a:xfrm>
        </p:spPr>
        <p:txBody>
          <a:bodyPr/>
          <a:lstStyle/>
          <a:p>
            <a:r>
              <a:rPr lang="zh-CN" altLang="en-US" b="1" dirty="0" smtClean="0"/>
              <a:t>智慧城市</a:t>
            </a:r>
            <a:r>
              <a:rPr lang="en-US" altLang="zh-CN" b="1" dirty="0" smtClean="0"/>
              <a:t>2.0</a:t>
            </a:r>
            <a:r>
              <a:rPr lang="zh-CN" altLang="en-US" b="1" dirty="0" smtClean="0"/>
              <a:t>最佳实践“智慧银川”</a:t>
            </a:r>
            <a:endParaRPr lang="zh-CN" altLang="en-US" b="1" dirty="0"/>
          </a:p>
        </p:txBody>
      </p:sp>
      <p:pic>
        <p:nvPicPr>
          <p:cNvPr id="21" name="image99.png"/>
          <p:cNvPicPr/>
          <p:nvPr/>
        </p:nvPicPr>
        <p:blipFill>
          <a:blip r:embed="rId4" cstate="print"/>
          <a:stretch>
            <a:fillRect/>
          </a:stretch>
        </p:blipFill>
        <p:spPr>
          <a:xfrm>
            <a:off x="2365189" y="2012665"/>
            <a:ext cx="1438884" cy="641873"/>
          </a:xfrm>
          <a:prstGeom prst="rect">
            <a:avLst/>
          </a:prstGeom>
          <a:ln w="12700">
            <a:miter lim="400000"/>
          </a:ln>
        </p:spPr>
      </p:pic>
      <p:sp>
        <p:nvSpPr>
          <p:cNvPr id="22" name="矩形 21"/>
          <p:cNvSpPr/>
          <p:nvPr/>
        </p:nvSpPr>
        <p:spPr bwMode="auto">
          <a:xfrm>
            <a:off x="4483386" y="4649848"/>
            <a:ext cx="4336764" cy="604005"/>
          </a:xfrm>
          <a:prstGeom prst="rect">
            <a:avLst/>
          </a:prstGeom>
          <a:solidFill>
            <a:srgbClr val="2E75B6">
              <a:alpha val="83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cs typeface="Arial" pitchFamily="34" charset="0"/>
            </a:endParaRPr>
          </a:p>
        </p:txBody>
      </p:sp>
      <p:sp>
        <p:nvSpPr>
          <p:cNvPr id="23" name="矩形 22"/>
          <p:cNvSpPr/>
          <p:nvPr/>
        </p:nvSpPr>
        <p:spPr bwMode="auto">
          <a:xfrm>
            <a:off x="4476632" y="5397483"/>
            <a:ext cx="4336764" cy="852623"/>
          </a:xfrm>
          <a:prstGeom prst="rect">
            <a:avLst/>
          </a:prstGeom>
          <a:solidFill>
            <a:srgbClr val="2E75B6">
              <a:alpha val="83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cs typeface="Arial" pitchFamily="34" charset="0"/>
            </a:endParaRPr>
          </a:p>
        </p:txBody>
      </p:sp>
      <p:sp>
        <p:nvSpPr>
          <p:cNvPr id="24" name="矩形 23"/>
          <p:cNvSpPr/>
          <p:nvPr/>
        </p:nvSpPr>
        <p:spPr bwMode="auto">
          <a:xfrm>
            <a:off x="4483386" y="3909105"/>
            <a:ext cx="4336764" cy="605580"/>
          </a:xfrm>
          <a:prstGeom prst="rect">
            <a:avLst/>
          </a:prstGeom>
          <a:solidFill>
            <a:srgbClr val="2E75B6">
              <a:alpha val="83000"/>
            </a:srgb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cs typeface="Arial" pitchFamily="34" charset="0"/>
            </a:endParaRPr>
          </a:p>
        </p:txBody>
      </p:sp>
      <p:sp>
        <p:nvSpPr>
          <p:cNvPr id="25" name="矩形 24"/>
          <p:cNvSpPr/>
          <p:nvPr/>
        </p:nvSpPr>
        <p:spPr>
          <a:xfrm>
            <a:off x="5394961" y="2301256"/>
            <a:ext cx="1197101" cy="274434"/>
          </a:xfrm>
          <a:prstGeom prst="rect">
            <a:avLst/>
          </a:prstGeom>
        </p:spPr>
        <p:txBody>
          <a:bodyPr wrap="square" lIns="68580" tIns="34290" rIns="68580" bIns="34290">
            <a:spAutoFit/>
          </a:bodyPr>
          <a:lstStyle/>
          <a:p>
            <a:pPr algn="ctr" defTabSz="573955">
              <a:lnSpc>
                <a:spcPts val="1600"/>
              </a:lnSpc>
              <a:buClr>
                <a:srgbClr val="3C3C3C"/>
              </a:buClr>
              <a:buSzPct val="100000"/>
              <a:defRPr sz="1800"/>
            </a:pPr>
            <a:r>
              <a:rPr lang="zh-CN" altLang="en-US" sz="1400" b="1" kern="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icrosoft YaHei"/>
                <a:sym typeface="Microsoft YaHei"/>
              </a:rPr>
              <a:t>四</a:t>
            </a:r>
            <a:r>
              <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Microsoft YaHei"/>
                <a:sym typeface="Microsoft YaHei"/>
              </a:rPr>
              <a:t>个目标</a:t>
            </a:r>
          </a:p>
        </p:txBody>
      </p:sp>
      <p:sp>
        <p:nvSpPr>
          <p:cNvPr id="26" name="矩形 25"/>
          <p:cNvSpPr/>
          <p:nvPr/>
        </p:nvSpPr>
        <p:spPr>
          <a:xfrm>
            <a:off x="7056120" y="2339357"/>
            <a:ext cx="1219200" cy="274434"/>
          </a:xfrm>
          <a:prstGeom prst="rect">
            <a:avLst/>
          </a:prstGeom>
        </p:spPr>
        <p:txBody>
          <a:bodyPr wrap="square" lIns="68580" tIns="34290" rIns="68580" bIns="34290">
            <a:spAutoFit/>
          </a:bodyPr>
          <a:lstStyle/>
          <a:p>
            <a:pPr algn="ctr" defTabSz="573955">
              <a:lnSpc>
                <a:spcPts val="1600"/>
              </a:lnSpc>
              <a:buClr>
                <a:srgbClr val="3C3C3C"/>
              </a:buClr>
              <a:buSzPct val="100000"/>
              <a:defRPr sz="1800"/>
            </a:pPr>
            <a:r>
              <a:rPr lang="zh-CN" altLang="en-US" sz="1400" b="1" kern="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Microsoft YaHei"/>
              </a:rPr>
              <a:t>三</a:t>
            </a:r>
            <a:r>
              <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Microsoft YaHei"/>
              </a:rPr>
              <a:t>大创新</a:t>
            </a:r>
            <a:endParaRPr lang="zh-CN" altLang="en-US" sz="1400" b="1" kern="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矩形 29"/>
          <p:cNvSpPr>
            <a:spLocks noChangeArrowheads="1"/>
          </p:cNvSpPr>
          <p:nvPr/>
        </p:nvSpPr>
        <p:spPr bwMode="auto">
          <a:xfrm>
            <a:off x="6755196" y="1528905"/>
            <a:ext cx="36000" cy="915292"/>
          </a:xfrm>
          <a:prstGeom prst="rect">
            <a:avLst/>
          </a:prstGeom>
          <a:solidFill>
            <a:schemeClr val="bg1"/>
          </a:solidFill>
          <a:ln w="25400">
            <a:noFill/>
            <a:miter lim="800000"/>
            <a:headEnd/>
            <a:tailEnd/>
          </a:ln>
        </p:spPr>
        <p:txBody>
          <a:bodyPr lIns="68580" tIns="34290" rIns="68580" bIns="34290" anchor="ctr"/>
          <a:lstStyle/>
          <a:p>
            <a:pPr algn="ctr"/>
            <a:endParaRPr lang="zh-CN" altLang="zh-CN" sz="2800" dirty="0">
              <a:solidFill>
                <a:srgbClr val="FFFFFF"/>
              </a:solidFill>
              <a:latin typeface="微软雅黑" pitchFamily="34" charset="-122"/>
              <a:ea typeface="微软雅黑" pitchFamily="34" charset="-122"/>
              <a:sym typeface="宋体" pitchFamily="2" charset="-122"/>
            </a:endParaRPr>
          </a:p>
        </p:txBody>
      </p:sp>
      <p:pic>
        <p:nvPicPr>
          <p:cNvPr id="28" name="Picture 28" descr="E:\黄振国---新\中兴++\2015-04\PPT美化\制作文件\中兴通讯整体胶片16比9\图\----副本2.png"/>
          <p:cNvPicPr>
            <a:picLocks noChangeAspect="1" noChangeArrowheads="1"/>
          </p:cNvPicPr>
          <p:nvPr/>
        </p:nvPicPr>
        <p:blipFill>
          <a:blip r:embed="rId5" cstate="print"/>
          <a:srcRect/>
          <a:stretch>
            <a:fillRect/>
          </a:stretch>
        </p:blipFill>
        <p:spPr bwMode="auto">
          <a:xfrm>
            <a:off x="5598749" y="1550171"/>
            <a:ext cx="699649" cy="700070"/>
          </a:xfrm>
          <a:prstGeom prst="rect">
            <a:avLst/>
          </a:prstGeom>
          <a:noFill/>
        </p:spPr>
      </p:pic>
      <p:grpSp>
        <p:nvGrpSpPr>
          <p:cNvPr id="2" name="组合 48"/>
          <p:cNvGrpSpPr/>
          <p:nvPr/>
        </p:nvGrpSpPr>
        <p:grpSpPr>
          <a:xfrm>
            <a:off x="7278462" y="1570861"/>
            <a:ext cx="577365" cy="681129"/>
            <a:chOff x="1631151" y="6110752"/>
            <a:chExt cx="1825603" cy="2050242"/>
          </a:xfrm>
        </p:grpSpPr>
        <p:pic>
          <p:nvPicPr>
            <p:cNvPr id="30" name="Picture 3" descr="D:\黄振国---新\中兴++\2015-04\PPT美化\制作文件\中兴通讯整体胶片16比9\图\图8-3-B-21.png"/>
            <p:cNvPicPr>
              <a:picLocks noChangeAspect="1" noChangeArrowheads="1"/>
            </p:cNvPicPr>
            <p:nvPr/>
          </p:nvPicPr>
          <p:blipFill>
            <a:blip r:embed="rId6" cstate="print"/>
            <a:srcRect/>
            <a:stretch>
              <a:fillRect/>
            </a:stretch>
          </p:blipFill>
          <p:spPr bwMode="auto">
            <a:xfrm>
              <a:off x="1631151" y="6110752"/>
              <a:ext cx="1825603" cy="2050242"/>
            </a:xfrm>
            <a:prstGeom prst="rect">
              <a:avLst/>
            </a:prstGeom>
            <a:noFill/>
          </p:spPr>
        </p:pic>
        <p:grpSp>
          <p:nvGrpSpPr>
            <p:cNvPr id="3" name="Group 69"/>
            <p:cNvGrpSpPr>
              <a:grpSpLocks/>
            </p:cNvGrpSpPr>
            <p:nvPr/>
          </p:nvGrpSpPr>
          <p:grpSpPr bwMode="auto">
            <a:xfrm>
              <a:off x="2089731" y="6563340"/>
              <a:ext cx="731838" cy="800101"/>
              <a:chOff x="2194" y="4178"/>
              <a:chExt cx="461" cy="504"/>
            </a:xfrm>
          </p:grpSpPr>
          <p:sp>
            <p:nvSpPr>
              <p:cNvPr id="38" name="矩形 37"/>
              <p:cNvSpPr/>
              <p:nvPr/>
            </p:nvSpPr>
            <p:spPr bwMode="auto">
              <a:xfrm>
                <a:off x="2194" y="4520"/>
                <a:ext cx="106" cy="1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27"/>
                <a:endParaRPr lang="zh-CN" altLang="en-US" dirty="0">
                  <a:solidFill>
                    <a:srgbClr val="FFFFFF"/>
                  </a:solidFill>
                  <a:latin typeface="微软雅黑" pitchFamily="34" charset="-122"/>
                  <a:ea typeface="微软雅黑" pitchFamily="34" charset="-122"/>
                </a:endParaRPr>
              </a:p>
            </p:txBody>
          </p:sp>
          <p:sp>
            <p:nvSpPr>
              <p:cNvPr id="46" name="矩形 45"/>
              <p:cNvSpPr/>
              <p:nvPr/>
            </p:nvSpPr>
            <p:spPr bwMode="auto">
              <a:xfrm>
                <a:off x="2372" y="4339"/>
                <a:ext cx="115" cy="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27"/>
                <a:endParaRPr lang="zh-CN" altLang="en-US" dirty="0">
                  <a:solidFill>
                    <a:srgbClr val="FFFFFF"/>
                  </a:solidFill>
                  <a:latin typeface="微软雅黑" pitchFamily="34" charset="-122"/>
                  <a:ea typeface="微软雅黑" pitchFamily="34" charset="-122"/>
                </a:endParaRPr>
              </a:p>
            </p:txBody>
          </p:sp>
          <p:sp>
            <p:nvSpPr>
              <p:cNvPr id="47" name="矩形 46"/>
              <p:cNvSpPr/>
              <p:nvPr/>
            </p:nvSpPr>
            <p:spPr bwMode="auto">
              <a:xfrm>
                <a:off x="2550" y="4178"/>
                <a:ext cx="105" cy="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27"/>
                <a:endParaRPr lang="zh-CN" altLang="en-US" dirty="0">
                  <a:solidFill>
                    <a:srgbClr val="FFFFFF"/>
                  </a:solidFill>
                  <a:latin typeface="微软雅黑" pitchFamily="34" charset="-122"/>
                  <a:ea typeface="微软雅黑" pitchFamily="34" charset="-122"/>
                </a:endParaRPr>
              </a:p>
            </p:txBody>
          </p:sp>
        </p:grpSp>
      </p:grpSp>
      <p:sp>
        <p:nvSpPr>
          <p:cNvPr id="52" name="矩形 51"/>
          <p:cNvSpPr/>
          <p:nvPr/>
        </p:nvSpPr>
        <p:spPr>
          <a:xfrm>
            <a:off x="4480715" y="3970946"/>
            <a:ext cx="4021909" cy="377026"/>
          </a:xfrm>
          <a:prstGeom prst="rect">
            <a:avLst/>
          </a:prstGeom>
        </p:spPr>
        <p:txBody>
          <a:bodyPr wrap="square" lIns="68580" tIns="34290" rIns="68580" bIns="34290">
            <a:spAutoFit/>
          </a:bodyPr>
          <a:lstStyle/>
          <a:p>
            <a:pPr marL="214313" indent="-214313" algn="just">
              <a:buClr>
                <a:schemeClr val="bg1"/>
              </a:buClr>
              <a:buFont typeface="Wingdings" pitchFamily="2" charset="2"/>
              <a:buChar char="p"/>
            </a:pP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rPr>
              <a:t> </a:t>
            </a:r>
            <a:r>
              <a:rPr lang="en-US" altLang="zh-CN"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4</a:t>
            </a: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月</a:t>
            </a:r>
            <a:r>
              <a:rPr lang="en-US" altLang="zh-CN"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14</a:t>
            </a: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日，李克强总理对智慧银川赞赏</a:t>
            </a:r>
            <a:r>
              <a:rPr lang="en-US" altLang="zh-CN"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a:t>
            </a: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a:t>
            </a:r>
            <a:r>
              <a:rPr lang="zh-CN" altLang="en-US" sz="1000" kern="0" dirty="0" smtClean="0">
                <a:solidFill>
                  <a:srgbClr val="FFC000"/>
                </a:solidFill>
                <a:latin typeface="微软雅黑" pitchFamily="34" charset="-122"/>
                <a:ea typeface="微软雅黑" pitchFamily="34" charset="-122"/>
                <a:cs typeface="Microsoft YaHei"/>
                <a:sym typeface="Microsoft YaHei"/>
              </a:rPr>
              <a:t>这既是简政放权，也是信息化支撑”</a:t>
            </a:r>
          </a:p>
        </p:txBody>
      </p:sp>
      <p:sp>
        <p:nvSpPr>
          <p:cNvPr id="53" name="矩形 52"/>
          <p:cNvSpPr/>
          <p:nvPr/>
        </p:nvSpPr>
        <p:spPr>
          <a:xfrm>
            <a:off x="4480715" y="5409207"/>
            <a:ext cx="4254333" cy="646331"/>
          </a:xfrm>
          <a:prstGeom prst="rect">
            <a:avLst/>
          </a:prstGeom>
        </p:spPr>
        <p:txBody>
          <a:bodyPr wrap="square" lIns="68580" tIns="34290" rIns="68580" bIns="34290">
            <a:spAutoFit/>
          </a:bodyPr>
          <a:lstStyle/>
          <a:p>
            <a:pPr marL="214313" indent="-214313" algn="just">
              <a:lnSpc>
                <a:spcPts val="1500"/>
              </a:lnSpc>
              <a:buClr>
                <a:schemeClr val="bg1"/>
              </a:buClr>
              <a:buFont typeface="Wingdings" pitchFamily="2" charset="2"/>
              <a:buChar char="p"/>
            </a:pPr>
            <a:r>
              <a:rPr lang="zh-CN" altLang="en-US" sz="1000" dirty="0" smtClean="0">
                <a:solidFill>
                  <a:schemeClr val="tx1">
                    <a:lumMod val="65000"/>
                    <a:lumOff val="35000"/>
                  </a:schemeClr>
                </a:solidFill>
                <a:latin typeface="微软雅黑" pitchFamily="34" charset="-122"/>
                <a:ea typeface="微软雅黑" pitchFamily="34" charset="-122"/>
                <a:cs typeface="Segoe UI Semilight" panose="020B0402040204020203" pitchFamily="34" charset="0"/>
              </a:rPr>
              <a:t> </a:t>
            </a:r>
            <a:r>
              <a:rPr lang="en-US" altLang="zh-CN"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7</a:t>
            </a: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月</a:t>
            </a:r>
            <a:r>
              <a:rPr lang="en-US" altLang="zh-CN"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10</a:t>
            </a: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日，中央政治局常委刘云山考察银川市民大厅，</a:t>
            </a:r>
            <a:r>
              <a:rPr lang="zh-CN" altLang="en-US" sz="1000" dirty="0" smtClean="0">
                <a:solidFill>
                  <a:srgbClr val="FFC000"/>
                </a:solidFill>
                <a:latin typeface="微软雅黑" pitchFamily="34" charset="-122"/>
                <a:ea typeface="微软雅黑" pitchFamily="34" charset="-122"/>
                <a:cs typeface="Segoe UI Semilight" panose="020B0402040204020203" pitchFamily="34" charset="0"/>
                <a:sym typeface="Microsoft YaHei"/>
              </a:rPr>
              <a:t>“</a:t>
            </a:r>
            <a:r>
              <a:rPr lang="zh-CN" altLang="en-US" sz="1000" kern="0" dirty="0" smtClean="0">
                <a:solidFill>
                  <a:srgbClr val="FFC000"/>
                </a:solidFill>
                <a:latin typeface="微软雅黑" pitchFamily="34" charset="-122"/>
                <a:ea typeface="微软雅黑" pitchFamily="34" charset="-122"/>
                <a:cs typeface="Microsoft YaHei"/>
                <a:sym typeface="Microsoft YaHei"/>
              </a:rPr>
              <a:t>银川市从行政审批体制机制改革入手，彻底打破行政部门“各自为政”的局面</a:t>
            </a:r>
            <a:r>
              <a:rPr lang="zh-CN" altLang="en-US" sz="1000" dirty="0" smtClean="0">
                <a:solidFill>
                  <a:srgbClr val="FFC000"/>
                </a:solidFill>
                <a:latin typeface="微软雅黑" pitchFamily="34" charset="-122"/>
                <a:ea typeface="微软雅黑" pitchFamily="34" charset="-122"/>
                <a:cs typeface="Segoe UI Semilight" panose="020B0402040204020203" pitchFamily="34" charset="0"/>
                <a:sym typeface="Microsoft YaHei"/>
              </a:rPr>
              <a:t>，</a:t>
            </a:r>
            <a:r>
              <a:rPr lang="zh-CN" altLang="en-US" sz="1000" dirty="0" smtClean="0">
                <a:solidFill>
                  <a:schemeClr val="bg1"/>
                </a:solidFill>
                <a:latin typeface="微软雅黑" pitchFamily="34" charset="-122"/>
                <a:ea typeface="微软雅黑" pitchFamily="34" charset="-122"/>
                <a:cs typeface="Segoe UI Semilight" panose="020B0402040204020203" pitchFamily="34" charset="0"/>
                <a:sym typeface="Microsoft YaHei"/>
              </a:rPr>
              <a:t>实行</a:t>
            </a:r>
            <a:r>
              <a:rPr lang="zh-CN" altLang="en-US" sz="1000" dirty="0" smtClean="0">
                <a:solidFill>
                  <a:srgbClr val="FFC000"/>
                </a:solidFill>
                <a:latin typeface="微软雅黑" pitchFamily="34" charset="-122"/>
                <a:ea typeface="微软雅黑" pitchFamily="34" charset="-122"/>
                <a:cs typeface="Segoe UI Semilight" panose="020B0402040204020203" pitchFamily="34" charset="0"/>
                <a:sym typeface="Microsoft YaHei"/>
              </a:rPr>
              <a:t>“</a:t>
            </a:r>
            <a:r>
              <a:rPr lang="zh-CN" altLang="en-US" sz="1000" kern="0" dirty="0" smtClean="0">
                <a:solidFill>
                  <a:srgbClr val="FFC000"/>
                </a:solidFill>
                <a:latin typeface="微软雅黑" pitchFamily="34" charset="-122"/>
                <a:ea typeface="微软雅黑" pitchFamily="34" charset="-122"/>
                <a:cs typeface="Microsoft YaHei"/>
                <a:sym typeface="Microsoft YaHei"/>
              </a:rPr>
              <a:t>一局一章管审批</a:t>
            </a:r>
            <a:r>
              <a:rPr lang="zh-CN" altLang="en-US" sz="1000" dirty="0" smtClean="0">
                <a:solidFill>
                  <a:srgbClr val="FFC000"/>
                </a:solidFill>
                <a:latin typeface="微软雅黑" pitchFamily="34" charset="-122"/>
                <a:ea typeface="微软雅黑" pitchFamily="34" charset="-122"/>
                <a:cs typeface="Microsoft YaHei"/>
                <a:sym typeface="Microsoft YaHei"/>
              </a:rPr>
              <a:t>”</a:t>
            </a:r>
            <a:endParaRPr lang="zh-CN" altLang="en-US" sz="1000" dirty="0" smtClean="0">
              <a:solidFill>
                <a:srgbClr val="FFC000"/>
              </a:solidFill>
              <a:latin typeface="微软雅黑" pitchFamily="34" charset="-122"/>
              <a:ea typeface="微软雅黑" pitchFamily="34" charset="-122"/>
              <a:cs typeface="Segoe UI Semilight" panose="020B0402040204020203" pitchFamily="34" charset="0"/>
              <a:sym typeface="Microsoft YaHei"/>
            </a:endParaRPr>
          </a:p>
        </p:txBody>
      </p:sp>
      <p:sp>
        <p:nvSpPr>
          <p:cNvPr id="54" name="矩形 53"/>
          <p:cNvSpPr/>
          <p:nvPr/>
        </p:nvSpPr>
        <p:spPr>
          <a:xfrm>
            <a:off x="4480714" y="4661823"/>
            <a:ext cx="4324078" cy="453970"/>
          </a:xfrm>
          <a:prstGeom prst="rect">
            <a:avLst/>
          </a:prstGeom>
        </p:spPr>
        <p:txBody>
          <a:bodyPr wrap="square" lIns="68580" tIns="34290" rIns="68580" bIns="34290">
            <a:spAutoFit/>
          </a:bodyPr>
          <a:lstStyle/>
          <a:p>
            <a:pPr marL="214313" indent="-214313" algn="just">
              <a:lnSpc>
                <a:spcPts val="1500"/>
              </a:lnSpc>
              <a:buClr>
                <a:schemeClr val="bg1"/>
              </a:buClr>
              <a:buFont typeface="Wingdings" pitchFamily="2" charset="2"/>
              <a:buChar char="p"/>
            </a:pPr>
            <a:r>
              <a:rPr lang="zh-CN" altLang="en-US" sz="1000" kern="0" dirty="0" smtClean="0">
                <a:solidFill>
                  <a:schemeClr val="bg1"/>
                </a:solidFill>
                <a:latin typeface="微软雅黑" pitchFamily="34" charset="-122"/>
                <a:ea typeface="微软雅黑" pitchFamily="34" charset="-122"/>
                <a:cs typeface="Microsoft YaHei"/>
                <a:sym typeface="Microsoft YaHei"/>
              </a:rPr>
              <a:t>智慧银川荣获</a:t>
            </a:r>
            <a:r>
              <a:rPr lang="en-US" altLang="zh-CN" sz="1000" kern="0" dirty="0" smtClean="0">
                <a:solidFill>
                  <a:srgbClr val="FFC000"/>
                </a:solidFill>
                <a:latin typeface="微软雅黑" pitchFamily="34" charset="-122"/>
                <a:ea typeface="微软雅黑" pitchFamily="34" charset="-122"/>
                <a:cs typeface="Microsoft YaHei"/>
                <a:sym typeface="Microsoft YaHei"/>
              </a:rPr>
              <a:t>TMF2015</a:t>
            </a:r>
            <a:r>
              <a:rPr lang="zh-CN" altLang="en-US" sz="1000" kern="0" dirty="0" smtClean="0">
                <a:solidFill>
                  <a:srgbClr val="FFC000"/>
                </a:solidFill>
                <a:latin typeface="微软雅黑" pitchFamily="34" charset="-122"/>
                <a:ea typeface="微软雅黑" pitchFamily="34" charset="-122"/>
                <a:cs typeface="Microsoft YaHei"/>
                <a:sym typeface="Microsoft YaHei"/>
              </a:rPr>
              <a:t>年度智慧城市总裁大奖</a:t>
            </a:r>
            <a:r>
              <a:rPr lang="en-US" altLang="zh-CN" sz="1000" kern="0" dirty="0" smtClean="0">
                <a:solidFill>
                  <a:srgbClr val="FFC000"/>
                </a:solidFill>
                <a:latin typeface="微软雅黑" pitchFamily="34" charset="-122"/>
                <a:ea typeface="微软雅黑" pitchFamily="34" charset="-122"/>
                <a:cs typeface="Microsoft YaHei"/>
                <a:sym typeface="Microsoft YaHei"/>
              </a:rPr>
              <a:t>,</a:t>
            </a:r>
            <a:r>
              <a:rPr lang="zh-CN" altLang="zh-CN" sz="1000" kern="0" dirty="0" smtClean="0">
                <a:solidFill>
                  <a:srgbClr val="FFC000"/>
                </a:solidFill>
                <a:latin typeface="微软雅黑" pitchFamily="34" charset="-122"/>
                <a:ea typeface="微软雅黑" pitchFamily="34" charset="-122"/>
                <a:cs typeface="Microsoft YaHei"/>
                <a:sym typeface="Microsoft YaHei"/>
              </a:rPr>
              <a:t> “</a:t>
            </a:r>
            <a:r>
              <a:rPr lang="en-US" altLang="zh-CN" sz="1000" kern="0" dirty="0" smtClean="0">
                <a:solidFill>
                  <a:srgbClr val="FFC000"/>
                </a:solidFill>
                <a:latin typeface="微软雅黑" pitchFamily="34" charset="-122"/>
                <a:ea typeface="微软雅黑" pitchFamily="34" charset="-122"/>
                <a:cs typeface="Microsoft YaHei"/>
                <a:sym typeface="Microsoft YaHei"/>
              </a:rPr>
              <a:t>2014</a:t>
            </a:r>
            <a:r>
              <a:rPr lang="zh-CN" altLang="zh-CN" sz="1000" kern="0" dirty="0" smtClean="0">
                <a:solidFill>
                  <a:srgbClr val="FFC000"/>
                </a:solidFill>
                <a:latin typeface="微软雅黑" pitchFamily="34" charset="-122"/>
                <a:ea typeface="微软雅黑" pitchFamily="34" charset="-122"/>
                <a:cs typeface="Microsoft YaHei"/>
                <a:sym typeface="Microsoft YaHei"/>
              </a:rPr>
              <a:t>年度中国领军智慧城市”</a:t>
            </a:r>
            <a:r>
              <a:rPr lang="zh-CN" altLang="en-US" sz="1000" kern="0" dirty="0" smtClean="0">
                <a:solidFill>
                  <a:srgbClr val="FFC000"/>
                </a:solidFill>
                <a:latin typeface="微软雅黑" pitchFamily="34" charset="-122"/>
                <a:ea typeface="微软雅黑" pitchFamily="34" charset="-122"/>
                <a:cs typeface="Microsoft YaHei"/>
                <a:sym typeface="Microsoft YaHei"/>
              </a:rPr>
              <a:t>，</a:t>
            </a:r>
            <a:r>
              <a:rPr lang="en-US" altLang="zh-CN" sz="1000" kern="0" dirty="0" smtClean="0">
                <a:solidFill>
                  <a:srgbClr val="FFC000"/>
                </a:solidFill>
                <a:latin typeface="微软雅黑" pitchFamily="34" charset="-122"/>
                <a:ea typeface="微软雅黑" pitchFamily="34" charset="-122"/>
                <a:cs typeface="Microsoft YaHei"/>
                <a:sym typeface="Microsoft YaHei"/>
              </a:rPr>
              <a:t>PPP</a:t>
            </a:r>
            <a:r>
              <a:rPr lang="zh-CN" altLang="en-US" sz="1000" kern="0" dirty="0" smtClean="0">
                <a:solidFill>
                  <a:srgbClr val="FFC000"/>
                </a:solidFill>
                <a:latin typeface="微软雅黑" pitchFamily="34" charset="-122"/>
                <a:ea typeface="微软雅黑" pitchFamily="34" charset="-122"/>
                <a:cs typeface="Microsoft YaHei"/>
                <a:sym typeface="Microsoft YaHei"/>
              </a:rPr>
              <a:t>融资模式获得</a:t>
            </a:r>
            <a:r>
              <a:rPr lang="zh-CN" altLang="zh-CN" sz="1000" kern="0" dirty="0" smtClean="0">
                <a:solidFill>
                  <a:schemeClr val="bg1"/>
                </a:solidFill>
                <a:latin typeface="微软雅黑" pitchFamily="34" charset="-122"/>
                <a:ea typeface="微软雅黑" pitchFamily="34" charset="-122"/>
                <a:cs typeface="Microsoft YaHei"/>
                <a:sym typeface="Microsoft YaHei"/>
              </a:rPr>
              <a:t>“商业模式创新奖”</a:t>
            </a:r>
            <a:endParaRPr lang="zh-CN" altLang="en-US" sz="1000" kern="0" dirty="0" smtClean="0">
              <a:solidFill>
                <a:schemeClr val="bg1"/>
              </a:solidFill>
              <a:latin typeface="微软雅黑" pitchFamily="34" charset="-122"/>
              <a:ea typeface="微软雅黑" pitchFamily="34" charset="-122"/>
              <a:cs typeface="Microsoft YaHei"/>
              <a:sym typeface="Microsoft YaHei"/>
            </a:endParaRPr>
          </a:p>
        </p:txBody>
      </p:sp>
      <p:pic>
        <p:nvPicPr>
          <p:cNvPr id="55" name="Picture 4"/>
          <p:cNvPicPr>
            <a:picLocks noChangeAspect="1" noChangeArrowheads="1"/>
          </p:cNvPicPr>
          <p:nvPr/>
        </p:nvPicPr>
        <p:blipFill>
          <a:blip r:embed="rId7" cstate="print"/>
          <a:srcRect/>
          <a:stretch>
            <a:fillRect/>
          </a:stretch>
        </p:blipFill>
        <p:spPr bwMode="auto">
          <a:xfrm>
            <a:off x="701782" y="4954646"/>
            <a:ext cx="1422498" cy="545805"/>
          </a:xfrm>
          <a:prstGeom prst="rect">
            <a:avLst/>
          </a:prstGeom>
          <a:noFill/>
          <a:ln w="9525">
            <a:noFill/>
            <a:miter lim="800000"/>
            <a:headEnd/>
            <a:tailEnd/>
          </a:ln>
        </p:spPr>
      </p:pic>
      <p:pic>
        <p:nvPicPr>
          <p:cNvPr id="57" name="image94.png"/>
          <p:cNvPicPr/>
          <p:nvPr/>
        </p:nvPicPr>
        <p:blipFill>
          <a:blip r:embed="rId8" cstate="print">
            <a:extLst/>
          </a:blip>
          <a:stretch>
            <a:fillRect/>
          </a:stretch>
        </p:blipFill>
        <p:spPr>
          <a:xfrm>
            <a:off x="720381" y="2738994"/>
            <a:ext cx="1436810" cy="463813"/>
          </a:xfrm>
          <a:prstGeom prst="rect">
            <a:avLst/>
          </a:prstGeom>
          <a:ln w="12700">
            <a:miter lim="400000"/>
          </a:ln>
        </p:spPr>
      </p:pic>
      <p:pic>
        <p:nvPicPr>
          <p:cNvPr id="58" name="image100.png"/>
          <p:cNvPicPr/>
          <p:nvPr/>
        </p:nvPicPr>
        <p:blipFill>
          <a:blip r:embed="rId9" cstate="print">
            <a:extLst/>
          </a:blip>
          <a:stretch>
            <a:fillRect/>
          </a:stretch>
        </p:blipFill>
        <p:spPr>
          <a:xfrm>
            <a:off x="2370273" y="2738996"/>
            <a:ext cx="1437484" cy="463385"/>
          </a:xfrm>
          <a:prstGeom prst="rect">
            <a:avLst/>
          </a:prstGeom>
          <a:ln w="12700">
            <a:miter lim="400000"/>
          </a:ln>
        </p:spPr>
      </p:pic>
      <p:pic>
        <p:nvPicPr>
          <p:cNvPr id="59" name="image87.jpeg"/>
          <p:cNvPicPr/>
          <p:nvPr/>
        </p:nvPicPr>
        <p:blipFill>
          <a:blip r:embed="rId10" cstate="print">
            <a:extLst/>
          </a:blip>
          <a:srcRect/>
          <a:stretch>
            <a:fillRect/>
          </a:stretch>
        </p:blipFill>
        <p:spPr>
          <a:xfrm>
            <a:off x="2362539" y="4939327"/>
            <a:ext cx="1436197" cy="545805"/>
          </a:xfrm>
          <a:prstGeom prst="rect">
            <a:avLst/>
          </a:prstGeom>
          <a:ln w="12700">
            <a:miter lim="400000"/>
          </a:ln>
        </p:spPr>
      </p:pic>
      <p:sp>
        <p:nvSpPr>
          <p:cNvPr id="60" name="Shape 737"/>
          <p:cNvSpPr/>
          <p:nvPr/>
        </p:nvSpPr>
        <p:spPr>
          <a:xfrm>
            <a:off x="2366438" y="3909783"/>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1" name="Shape 737"/>
          <p:cNvSpPr/>
          <p:nvPr/>
        </p:nvSpPr>
        <p:spPr>
          <a:xfrm>
            <a:off x="719079" y="3913135"/>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2" name="Shape 737"/>
          <p:cNvSpPr/>
          <p:nvPr/>
        </p:nvSpPr>
        <p:spPr>
          <a:xfrm>
            <a:off x="2373326" y="3165092"/>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3" name="Shape 737"/>
          <p:cNvSpPr/>
          <p:nvPr/>
        </p:nvSpPr>
        <p:spPr>
          <a:xfrm>
            <a:off x="720363" y="2470513"/>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4" name="Shape 737"/>
          <p:cNvSpPr/>
          <p:nvPr/>
        </p:nvSpPr>
        <p:spPr>
          <a:xfrm>
            <a:off x="719079" y="3165092"/>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5" name="Shape 737"/>
          <p:cNvSpPr/>
          <p:nvPr/>
        </p:nvSpPr>
        <p:spPr>
          <a:xfrm>
            <a:off x="2366438" y="2466219"/>
            <a:ext cx="1436829" cy="236115"/>
          </a:xfrm>
          <a:prstGeom prst="rect">
            <a:avLst/>
          </a:prstGeom>
          <a:solidFill>
            <a:srgbClr val="0365C0"/>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6" name="标题 1"/>
          <p:cNvSpPr txBox="1">
            <a:spLocks/>
          </p:cNvSpPr>
          <p:nvPr/>
        </p:nvSpPr>
        <p:spPr>
          <a:xfrm>
            <a:off x="272415" y="1219105"/>
            <a:ext cx="498462" cy="5009361"/>
          </a:xfrm>
          <a:prstGeom prst="rect">
            <a:avLst/>
          </a:prstGeom>
          <a:ln w="12700">
            <a:miter lim="400000"/>
          </a:ln>
          <a:extLst>
            <a:ext uri="{C572A759-6A51-4108-AA02-DFA0A04FC94B}">
              <ma14:wrappingTextBoxFlag xmlns:ma14="http://schemas.microsoft.com/office/mac/drawingml/2011/main" xmlns="" val="1"/>
            </a:ext>
          </a:extLst>
        </p:spPr>
        <p:txBody>
          <a:bodyPr vert="eaVert" lIns="41282" tIns="41282" rIns="41282" bIns="41282" anchor="ctr">
            <a:noAutofit/>
          </a:bodyPr>
          <a:lstStyle/>
          <a:p>
            <a:pPr algn="dist" defTabSz="580553" fontAlgn="auto">
              <a:spcBef>
                <a:spcPts val="0"/>
              </a:spcBef>
              <a:spcAft>
                <a:spcPts val="0"/>
              </a:spcAft>
              <a:defRPr sz="1800">
                <a:solidFill>
                  <a:srgbClr val="000000"/>
                </a:solidFill>
              </a:defRPr>
            </a:pPr>
            <a:r>
              <a:rPr lang="en-US" altLang="zh-CN" sz="1400" b="1" kern="0" dirty="0" smtClean="0">
                <a:solidFill>
                  <a:schemeClr val="bg1"/>
                </a:solidFill>
                <a:latin typeface="微软雅黑" pitchFamily="34" charset="-122"/>
                <a:ea typeface="微软雅黑" pitchFamily="34" charset="-122"/>
                <a:cs typeface="Microsoft YaHei"/>
                <a:sym typeface="Microsoft YaHei"/>
              </a:rPr>
              <a:t>10</a:t>
            </a:r>
            <a:r>
              <a:rPr lang="zh-CN" altLang="en-US" sz="1400" b="1" kern="0" dirty="0" smtClean="0">
                <a:solidFill>
                  <a:schemeClr val="bg1"/>
                </a:solidFill>
                <a:latin typeface="微软雅黑" pitchFamily="34" charset="-122"/>
                <a:ea typeface="微软雅黑" pitchFamily="34" charset="-122"/>
                <a:cs typeface="Microsoft YaHei"/>
                <a:sym typeface="Microsoft YaHei"/>
              </a:rPr>
              <a:t>大系统</a:t>
            </a:r>
            <a:r>
              <a:rPr lang="en-US" altLang="zh-CN" sz="1400" b="1" kern="0" dirty="0" smtClean="0">
                <a:solidFill>
                  <a:schemeClr val="bg1"/>
                </a:solidFill>
                <a:latin typeface="微软雅黑" pitchFamily="34" charset="-122"/>
                <a:ea typeface="微软雅黑" pitchFamily="34" charset="-122"/>
                <a:cs typeface="Microsoft YaHei"/>
                <a:sym typeface="Microsoft YaHei"/>
              </a:rPr>
              <a:t>13</a:t>
            </a:r>
            <a:r>
              <a:rPr lang="zh-CN" altLang="en-US" sz="1400" b="1" kern="0" dirty="0" smtClean="0">
                <a:solidFill>
                  <a:schemeClr val="bg1"/>
                </a:solidFill>
                <a:latin typeface="微软雅黑" pitchFamily="34" charset="-122"/>
                <a:ea typeface="微软雅黑" pitchFamily="34" charset="-122"/>
                <a:cs typeface="Microsoft YaHei"/>
                <a:sym typeface="Microsoft YaHei"/>
              </a:rPr>
              <a:t>大模块，推动产业、信息惠民</a:t>
            </a:r>
          </a:p>
        </p:txBody>
      </p:sp>
      <p:pic>
        <p:nvPicPr>
          <p:cNvPr id="67" name="image95.jpeg" descr="2008728225949142_2.jpg"/>
          <p:cNvPicPr/>
          <p:nvPr/>
        </p:nvPicPr>
        <p:blipFill>
          <a:blip r:embed="rId11" cstate="print">
            <a:extLst/>
          </a:blip>
          <a:stretch>
            <a:fillRect/>
          </a:stretch>
        </p:blipFill>
        <p:spPr>
          <a:xfrm>
            <a:off x="720382" y="1295692"/>
            <a:ext cx="1436829" cy="463545"/>
          </a:xfrm>
          <a:prstGeom prst="rect">
            <a:avLst/>
          </a:prstGeom>
          <a:ln w="12700">
            <a:miter lim="400000"/>
          </a:ln>
        </p:spPr>
      </p:pic>
      <p:sp>
        <p:nvSpPr>
          <p:cNvPr id="68" name="Shape 726"/>
          <p:cNvSpPr/>
          <p:nvPr/>
        </p:nvSpPr>
        <p:spPr>
          <a:xfrm>
            <a:off x="720382" y="1713275"/>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69" name="Shape 727"/>
          <p:cNvSpPr/>
          <p:nvPr/>
        </p:nvSpPr>
        <p:spPr>
          <a:xfrm>
            <a:off x="805013" y="1753373"/>
            <a:ext cx="1456902"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sz="700" b="1" dirty="0" err="1">
                <a:solidFill>
                  <a:schemeClr val="bg2">
                    <a:lumMod val="75000"/>
                  </a:schemeClr>
                </a:solidFill>
                <a:latin typeface="微软雅黑" pitchFamily="34" charset="-122"/>
                <a:ea typeface="微软雅黑" pitchFamily="34" charset="-122"/>
              </a:rPr>
              <a:t>智慧社区</a:t>
            </a:r>
            <a:r>
              <a:rPr sz="700" dirty="0" err="1">
                <a:solidFill>
                  <a:schemeClr val="bg2">
                    <a:lumMod val="75000"/>
                  </a:schemeClr>
                </a:solidFill>
                <a:latin typeface="微软雅黑" pitchFamily="34" charset="-122"/>
                <a:ea typeface="微软雅黑" pitchFamily="34" charset="-122"/>
              </a:rPr>
              <a:t>-百姓之家</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连接你我他</a:t>
            </a:r>
            <a:endParaRPr sz="700" dirty="0">
              <a:solidFill>
                <a:schemeClr val="bg2">
                  <a:lumMod val="75000"/>
                </a:schemeClr>
              </a:solidFill>
              <a:latin typeface="微软雅黑" pitchFamily="34" charset="-122"/>
              <a:ea typeface="微软雅黑" pitchFamily="34" charset="-122"/>
            </a:endParaRPr>
          </a:p>
        </p:txBody>
      </p:sp>
      <p:pic>
        <p:nvPicPr>
          <p:cNvPr id="70" name="image96.jpeg" descr="501bba36c4f18.jpg"/>
          <p:cNvPicPr/>
          <p:nvPr/>
        </p:nvPicPr>
        <p:blipFill>
          <a:blip r:embed="rId12" cstate="print">
            <a:extLst/>
          </a:blip>
          <a:stretch>
            <a:fillRect/>
          </a:stretch>
        </p:blipFill>
        <p:spPr>
          <a:xfrm>
            <a:off x="720381" y="2012665"/>
            <a:ext cx="1437485" cy="463385"/>
          </a:xfrm>
          <a:prstGeom prst="rect">
            <a:avLst/>
          </a:prstGeom>
          <a:ln w="12700">
            <a:miter lim="400000"/>
          </a:ln>
        </p:spPr>
      </p:pic>
      <p:sp>
        <p:nvSpPr>
          <p:cNvPr id="71" name="Shape 730"/>
          <p:cNvSpPr/>
          <p:nvPr/>
        </p:nvSpPr>
        <p:spPr>
          <a:xfrm>
            <a:off x="727132" y="2528959"/>
            <a:ext cx="1489193"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sz="700" b="1" dirty="0" err="1">
                <a:solidFill>
                  <a:schemeClr val="bg2">
                    <a:lumMod val="75000"/>
                  </a:schemeClr>
                </a:solidFill>
                <a:latin typeface="微软雅黑" pitchFamily="34" charset="-122"/>
                <a:ea typeface="微软雅黑" pitchFamily="34" charset="-122"/>
              </a:rPr>
              <a:t>智慧旅游</a:t>
            </a:r>
            <a:r>
              <a:rPr sz="700" dirty="0" err="1">
                <a:solidFill>
                  <a:schemeClr val="bg2">
                    <a:lumMod val="75000"/>
                  </a:schemeClr>
                </a:solidFill>
                <a:latin typeface="微软雅黑" pitchFamily="34" charset="-122"/>
                <a:ea typeface="微软雅黑" pitchFamily="34" charset="-122"/>
              </a:rPr>
              <a:t>-游客的银川</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世界的银川</a:t>
            </a:r>
            <a:endParaRPr sz="700" dirty="0">
              <a:solidFill>
                <a:schemeClr val="bg2">
                  <a:lumMod val="75000"/>
                </a:schemeClr>
              </a:solidFill>
              <a:latin typeface="微软雅黑" pitchFamily="34" charset="-122"/>
              <a:ea typeface="微软雅黑" pitchFamily="34" charset="-122"/>
            </a:endParaRPr>
          </a:p>
        </p:txBody>
      </p:sp>
      <p:sp>
        <p:nvSpPr>
          <p:cNvPr id="72" name="Shape 732"/>
          <p:cNvSpPr/>
          <p:nvPr/>
        </p:nvSpPr>
        <p:spPr>
          <a:xfrm>
            <a:off x="758176" y="3221278"/>
            <a:ext cx="1422437"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sz="700" b="1" dirty="0" err="1">
                <a:solidFill>
                  <a:schemeClr val="bg2">
                    <a:lumMod val="75000"/>
                  </a:schemeClr>
                </a:solidFill>
                <a:latin typeface="微软雅黑" pitchFamily="34" charset="-122"/>
                <a:ea typeface="微软雅黑" pitchFamily="34" charset="-122"/>
              </a:rPr>
              <a:t>智慧环保</a:t>
            </a:r>
            <a:r>
              <a:rPr sz="700" dirty="0" err="1">
                <a:solidFill>
                  <a:schemeClr val="bg2">
                    <a:lumMod val="75000"/>
                  </a:schemeClr>
                </a:solidFill>
                <a:latin typeface="微软雅黑" pitchFamily="34" charset="-122"/>
                <a:ea typeface="微软雅黑" pitchFamily="34" charset="-122"/>
              </a:rPr>
              <a:t>-青山绿水</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蓝天白云</a:t>
            </a:r>
            <a:endParaRPr sz="700" dirty="0">
              <a:solidFill>
                <a:schemeClr val="bg2">
                  <a:lumMod val="75000"/>
                </a:schemeClr>
              </a:solidFill>
              <a:latin typeface="微软雅黑" pitchFamily="34" charset="-122"/>
              <a:ea typeface="微软雅黑" pitchFamily="34" charset="-122"/>
            </a:endParaRPr>
          </a:p>
        </p:txBody>
      </p:sp>
      <p:pic>
        <p:nvPicPr>
          <p:cNvPr id="73" name="image97.png"/>
          <p:cNvPicPr/>
          <p:nvPr/>
        </p:nvPicPr>
        <p:blipFill>
          <a:blip r:embed="rId13" cstate="print">
            <a:extLst/>
          </a:blip>
          <a:stretch>
            <a:fillRect/>
          </a:stretch>
        </p:blipFill>
        <p:spPr>
          <a:xfrm>
            <a:off x="720381" y="3445292"/>
            <a:ext cx="1437485" cy="464491"/>
          </a:xfrm>
          <a:prstGeom prst="rect">
            <a:avLst/>
          </a:prstGeom>
          <a:ln w="12700">
            <a:miter lim="400000"/>
          </a:ln>
        </p:spPr>
      </p:pic>
      <p:sp>
        <p:nvSpPr>
          <p:cNvPr id="74" name="Shape 735"/>
          <p:cNvSpPr/>
          <p:nvPr/>
        </p:nvSpPr>
        <p:spPr>
          <a:xfrm>
            <a:off x="758176" y="3960967"/>
            <a:ext cx="1436810"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sz="700" b="1" dirty="0" err="1">
                <a:solidFill>
                  <a:schemeClr val="bg2">
                    <a:lumMod val="75000"/>
                  </a:schemeClr>
                </a:solidFill>
                <a:latin typeface="微软雅黑" pitchFamily="34" charset="-122"/>
                <a:ea typeface="微软雅黑" pitchFamily="34" charset="-122"/>
              </a:rPr>
              <a:t>平安城市</a:t>
            </a:r>
            <a:r>
              <a:rPr sz="700" dirty="0" err="1">
                <a:solidFill>
                  <a:schemeClr val="bg2">
                    <a:lumMod val="75000"/>
                  </a:schemeClr>
                </a:solidFill>
                <a:latin typeface="微软雅黑" pitchFamily="34" charset="-122"/>
                <a:ea typeface="微软雅黑" pitchFamily="34" charset="-122"/>
              </a:rPr>
              <a:t>-一双明亮的眼睛</a:t>
            </a:r>
            <a:endParaRPr sz="700" dirty="0">
              <a:solidFill>
                <a:schemeClr val="bg2">
                  <a:lumMod val="75000"/>
                </a:schemeClr>
              </a:solidFill>
              <a:latin typeface="微软雅黑" pitchFamily="34" charset="-122"/>
              <a:ea typeface="微软雅黑" pitchFamily="34" charset="-122"/>
            </a:endParaRPr>
          </a:p>
        </p:txBody>
      </p:sp>
      <p:pic>
        <p:nvPicPr>
          <p:cNvPr id="75" name="image98.png"/>
          <p:cNvPicPr/>
          <p:nvPr/>
        </p:nvPicPr>
        <p:blipFill>
          <a:blip r:embed="rId14" cstate="print">
            <a:extLst/>
          </a:blip>
          <a:stretch>
            <a:fillRect/>
          </a:stretch>
        </p:blipFill>
        <p:spPr>
          <a:xfrm>
            <a:off x="2366589" y="1295691"/>
            <a:ext cx="1437484" cy="463387"/>
          </a:xfrm>
          <a:prstGeom prst="rect">
            <a:avLst/>
          </a:prstGeom>
          <a:ln w="12700">
            <a:miter lim="400000"/>
          </a:ln>
        </p:spPr>
      </p:pic>
      <p:sp>
        <p:nvSpPr>
          <p:cNvPr id="76" name="Shape 737"/>
          <p:cNvSpPr/>
          <p:nvPr/>
        </p:nvSpPr>
        <p:spPr>
          <a:xfrm>
            <a:off x="2366590" y="1722531"/>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77" name="Shape 738"/>
          <p:cNvSpPr/>
          <p:nvPr/>
        </p:nvSpPr>
        <p:spPr>
          <a:xfrm>
            <a:off x="2524418" y="1774414"/>
            <a:ext cx="1295573"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sz="700" b="1" dirty="0" err="1" smtClean="0">
                <a:solidFill>
                  <a:schemeClr val="bg2">
                    <a:lumMod val="75000"/>
                  </a:schemeClr>
                </a:solidFill>
                <a:latin typeface="微软雅黑" pitchFamily="34" charset="-122"/>
                <a:ea typeface="微软雅黑" pitchFamily="34" charset="-122"/>
              </a:rPr>
              <a:t>企业</a:t>
            </a:r>
            <a:r>
              <a:rPr lang="zh-CN" altLang="en-US" sz="700" b="1" dirty="0" smtClean="0">
                <a:solidFill>
                  <a:schemeClr val="bg2">
                    <a:lumMod val="75000"/>
                  </a:schemeClr>
                </a:solidFill>
                <a:latin typeface="微软雅黑" pitchFamily="34" charset="-122"/>
                <a:ea typeface="微软雅黑" pitchFamily="34" charset="-122"/>
              </a:rPr>
              <a:t>云</a:t>
            </a:r>
            <a:r>
              <a:rPr sz="700" dirty="0" smtClean="0">
                <a:solidFill>
                  <a:schemeClr val="bg2">
                    <a:lumMod val="75000"/>
                  </a:schemeClr>
                </a:solidFill>
                <a:latin typeface="微软雅黑" pitchFamily="34" charset="-122"/>
                <a:ea typeface="微软雅黑" pitchFamily="34" charset="-122"/>
              </a:rPr>
              <a:t>-</a:t>
            </a:r>
            <a:r>
              <a:rPr sz="700" dirty="0" err="1">
                <a:solidFill>
                  <a:schemeClr val="bg2">
                    <a:lumMod val="75000"/>
                  </a:schemeClr>
                </a:solidFill>
                <a:latin typeface="微软雅黑" pitchFamily="34" charset="-122"/>
                <a:ea typeface="微软雅黑" pitchFamily="34" charset="-122"/>
              </a:rPr>
              <a:t>虚拟部门</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真实服务</a:t>
            </a:r>
            <a:endParaRPr sz="700" dirty="0">
              <a:solidFill>
                <a:schemeClr val="bg2">
                  <a:lumMod val="75000"/>
                </a:schemeClr>
              </a:solidFill>
              <a:latin typeface="微软雅黑" pitchFamily="34" charset="-122"/>
              <a:ea typeface="微软雅黑" pitchFamily="34" charset="-122"/>
            </a:endParaRPr>
          </a:p>
        </p:txBody>
      </p:sp>
      <p:sp>
        <p:nvSpPr>
          <p:cNvPr id="78" name="Shape 741"/>
          <p:cNvSpPr/>
          <p:nvPr/>
        </p:nvSpPr>
        <p:spPr>
          <a:xfrm>
            <a:off x="2360593" y="2493950"/>
            <a:ext cx="1433143" cy="148607"/>
          </a:xfrm>
          <a:prstGeom prst="rect">
            <a:avLst/>
          </a:prstGeom>
          <a:solidFill>
            <a:srgbClr val="9DC3E6"/>
          </a:solidFill>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sz="700" b="1" dirty="0" err="1">
                <a:solidFill>
                  <a:schemeClr val="bg2">
                    <a:lumMod val="75000"/>
                  </a:schemeClr>
                </a:solidFill>
                <a:latin typeface="微软雅黑" pitchFamily="34" charset="-122"/>
                <a:ea typeface="微软雅黑" pitchFamily="34" charset="-122"/>
              </a:rPr>
              <a:t>银川一卡通</a:t>
            </a:r>
            <a:r>
              <a:rPr sz="700" dirty="0" err="1">
                <a:solidFill>
                  <a:schemeClr val="bg2">
                    <a:lumMod val="75000"/>
                  </a:schemeClr>
                </a:solidFill>
                <a:latin typeface="微软雅黑" pitchFamily="34" charset="-122"/>
                <a:ea typeface="微软雅黑" pitchFamily="34" charset="-122"/>
              </a:rPr>
              <a:t>-一卡在手</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支付无忧</a:t>
            </a:r>
            <a:endParaRPr sz="700" dirty="0">
              <a:solidFill>
                <a:schemeClr val="bg2">
                  <a:lumMod val="75000"/>
                </a:schemeClr>
              </a:solidFill>
              <a:latin typeface="微软雅黑" pitchFamily="34" charset="-122"/>
              <a:ea typeface="微软雅黑" pitchFamily="34" charset="-122"/>
            </a:endParaRPr>
          </a:p>
        </p:txBody>
      </p:sp>
      <p:sp>
        <p:nvSpPr>
          <p:cNvPr id="79" name="Shape 744"/>
          <p:cNvSpPr/>
          <p:nvPr/>
        </p:nvSpPr>
        <p:spPr>
          <a:xfrm>
            <a:off x="2387499" y="3217106"/>
            <a:ext cx="1433143"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sz="700" b="1" dirty="0" err="1">
                <a:solidFill>
                  <a:schemeClr val="bg2">
                    <a:lumMod val="75000"/>
                  </a:schemeClr>
                </a:solidFill>
                <a:latin typeface="微软雅黑" pitchFamily="34" charset="-122"/>
                <a:ea typeface="微软雅黑" pitchFamily="34" charset="-122"/>
              </a:rPr>
              <a:t>智慧交通</a:t>
            </a:r>
            <a:r>
              <a:rPr sz="700" dirty="0" err="1">
                <a:solidFill>
                  <a:schemeClr val="bg2">
                    <a:lumMod val="75000"/>
                  </a:schemeClr>
                </a:solidFill>
                <a:latin typeface="微软雅黑" pitchFamily="34" charset="-122"/>
                <a:ea typeface="微软雅黑" pitchFamily="34" charset="-122"/>
              </a:rPr>
              <a:t>-不限购</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不限号</a:t>
            </a:r>
            <a:endParaRPr sz="700" dirty="0">
              <a:solidFill>
                <a:schemeClr val="bg2">
                  <a:lumMod val="75000"/>
                </a:schemeClr>
              </a:solidFill>
              <a:latin typeface="微软雅黑" pitchFamily="34" charset="-122"/>
              <a:ea typeface="微软雅黑" pitchFamily="34" charset="-122"/>
            </a:endParaRPr>
          </a:p>
        </p:txBody>
      </p:sp>
      <p:pic>
        <p:nvPicPr>
          <p:cNvPr id="80" name="image101.png"/>
          <p:cNvPicPr/>
          <p:nvPr/>
        </p:nvPicPr>
        <p:blipFill>
          <a:blip r:embed="rId15" cstate="print">
            <a:extLst/>
          </a:blip>
          <a:stretch>
            <a:fillRect/>
          </a:stretch>
        </p:blipFill>
        <p:spPr>
          <a:xfrm>
            <a:off x="2366907" y="3445292"/>
            <a:ext cx="1437166" cy="463813"/>
          </a:xfrm>
          <a:prstGeom prst="rect">
            <a:avLst/>
          </a:prstGeom>
          <a:ln w="12700">
            <a:miter lim="400000"/>
          </a:ln>
        </p:spPr>
      </p:pic>
      <p:sp>
        <p:nvSpPr>
          <p:cNvPr id="81" name="Shape 747"/>
          <p:cNvSpPr/>
          <p:nvPr/>
        </p:nvSpPr>
        <p:spPr>
          <a:xfrm>
            <a:off x="2401394" y="3960967"/>
            <a:ext cx="1433143"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sz="700" b="1" dirty="0" err="1">
                <a:solidFill>
                  <a:schemeClr val="bg2">
                    <a:lumMod val="75000"/>
                  </a:schemeClr>
                </a:solidFill>
                <a:latin typeface="微软雅黑" pitchFamily="34" charset="-122"/>
                <a:ea typeface="微软雅黑" pitchFamily="34" charset="-122"/>
              </a:rPr>
              <a:t>智慧政务</a:t>
            </a:r>
            <a:r>
              <a:rPr sz="700" dirty="0" err="1">
                <a:solidFill>
                  <a:schemeClr val="bg2">
                    <a:lumMod val="75000"/>
                  </a:schemeClr>
                </a:solidFill>
                <a:latin typeface="微软雅黑" pitchFamily="34" charset="-122"/>
                <a:ea typeface="微软雅黑" pitchFamily="34" charset="-122"/>
              </a:rPr>
              <a:t>-虚拟审批</a:t>
            </a:r>
            <a:r>
              <a:rPr sz="700" dirty="0">
                <a:solidFill>
                  <a:schemeClr val="bg2">
                    <a:lumMod val="75000"/>
                  </a:schemeClr>
                </a:solidFill>
                <a:latin typeface="微软雅黑" pitchFamily="34" charset="-122"/>
                <a:ea typeface="微软雅黑" pitchFamily="34" charset="-122"/>
              </a:rPr>
              <a:t> </a:t>
            </a:r>
            <a:r>
              <a:rPr sz="700" dirty="0" err="1">
                <a:solidFill>
                  <a:schemeClr val="bg2">
                    <a:lumMod val="75000"/>
                  </a:schemeClr>
                </a:solidFill>
                <a:latin typeface="微软雅黑" pitchFamily="34" charset="-122"/>
                <a:ea typeface="微软雅黑" pitchFamily="34" charset="-122"/>
              </a:rPr>
              <a:t>简政放权</a:t>
            </a:r>
            <a:endParaRPr sz="700" dirty="0">
              <a:solidFill>
                <a:schemeClr val="bg2">
                  <a:lumMod val="75000"/>
                </a:schemeClr>
              </a:solidFill>
              <a:latin typeface="微软雅黑" pitchFamily="34" charset="-122"/>
              <a:ea typeface="微软雅黑" pitchFamily="34" charset="-122"/>
            </a:endParaRPr>
          </a:p>
        </p:txBody>
      </p:sp>
      <p:pic>
        <p:nvPicPr>
          <p:cNvPr id="82" name="Picture 5"/>
          <p:cNvPicPr>
            <a:picLocks noChangeAspect="1" noChangeArrowheads="1"/>
          </p:cNvPicPr>
          <p:nvPr/>
        </p:nvPicPr>
        <p:blipFill>
          <a:blip r:embed="rId16" cstate="screen"/>
          <a:srcRect r="5494"/>
          <a:stretch>
            <a:fillRect/>
          </a:stretch>
        </p:blipFill>
        <p:spPr bwMode="auto">
          <a:xfrm>
            <a:off x="713877" y="4214509"/>
            <a:ext cx="1422498" cy="491385"/>
          </a:xfrm>
          <a:prstGeom prst="rect">
            <a:avLst/>
          </a:prstGeom>
          <a:ln w="12700">
            <a:miter lim="400000"/>
          </a:ln>
        </p:spPr>
      </p:pic>
      <p:pic>
        <p:nvPicPr>
          <p:cNvPr id="83" name="Picture 5"/>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360011" y="4220707"/>
            <a:ext cx="1425025" cy="5088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4" name="Shape 737"/>
          <p:cNvSpPr/>
          <p:nvPr/>
        </p:nvSpPr>
        <p:spPr>
          <a:xfrm>
            <a:off x="703054" y="4689181"/>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85" name="Shape 735"/>
          <p:cNvSpPr/>
          <p:nvPr/>
        </p:nvSpPr>
        <p:spPr>
          <a:xfrm>
            <a:off x="724008" y="4737014"/>
            <a:ext cx="1436810"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lang="zh-CN" altLang="en-US" sz="700" b="1" dirty="0" smtClean="0">
                <a:solidFill>
                  <a:schemeClr val="bg2">
                    <a:lumMod val="75000"/>
                  </a:schemeClr>
                </a:solidFill>
                <a:latin typeface="微软雅黑" pitchFamily="34" charset="-122"/>
                <a:ea typeface="微软雅黑" pitchFamily="34" charset="-122"/>
              </a:rPr>
              <a:t>智慧医疗</a:t>
            </a:r>
            <a:r>
              <a:rPr lang="en-US" altLang="zh-CN" sz="700" dirty="0" smtClean="0">
                <a:solidFill>
                  <a:schemeClr val="bg2">
                    <a:lumMod val="75000"/>
                  </a:schemeClr>
                </a:solidFill>
                <a:latin typeface="微软雅黑" pitchFamily="34" charset="-122"/>
                <a:ea typeface="微软雅黑" pitchFamily="34" charset="-122"/>
              </a:rPr>
              <a:t>-</a:t>
            </a:r>
            <a:r>
              <a:rPr lang="zh-CN" altLang="en-US" sz="700" dirty="0" smtClean="0">
                <a:solidFill>
                  <a:schemeClr val="bg2">
                    <a:lumMod val="75000"/>
                  </a:schemeClr>
                </a:solidFill>
                <a:latin typeface="微软雅黑" pitchFamily="34" charset="-122"/>
                <a:ea typeface="微软雅黑" pitchFamily="34" charset="-122"/>
              </a:rPr>
              <a:t>一生全服务</a:t>
            </a:r>
            <a:endParaRPr sz="700" dirty="0">
              <a:solidFill>
                <a:schemeClr val="bg2">
                  <a:lumMod val="75000"/>
                </a:schemeClr>
              </a:solidFill>
              <a:latin typeface="微软雅黑" pitchFamily="34" charset="-122"/>
              <a:ea typeface="微软雅黑" pitchFamily="34" charset="-122"/>
            </a:endParaRPr>
          </a:p>
        </p:txBody>
      </p:sp>
      <p:sp>
        <p:nvSpPr>
          <p:cNvPr id="86" name="Shape 737"/>
          <p:cNvSpPr/>
          <p:nvPr/>
        </p:nvSpPr>
        <p:spPr>
          <a:xfrm>
            <a:off x="2360234" y="4689181"/>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87" name="Shape 735"/>
          <p:cNvSpPr/>
          <p:nvPr/>
        </p:nvSpPr>
        <p:spPr>
          <a:xfrm>
            <a:off x="2399331" y="4737013"/>
            <a:ext cx="1436810"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lang="zh-CN" altLang="en-US" sz="700" b="1" dirty="0" smtClean="0">
                <a:solidFill>
                  <a:schemeClr val="bg2">
                    <a:lumMod val="75000"/>
                  </a:schemeClr>
                </a:solidFill>
                <a:latin typeface="微软雅黑" pitchFamily="34" charset="-122"/>
                <a:ea typeface="微软雅黑" pitchFamily="34" charset="-122"/>
              </a:rPr>
              <a:t>极速网络</a:t>
            </a:r>
            <a:r>
              <a:rPr sz="700" dirty="0" smtClean="0">
                <a:solidFill>
                  <a:schemeClr val="bg2">
                    <a:lumMod val="75000"/>
                  </a:schemeClr>
                </a:solidFill>
                <a:latin typeface="微软雅黑" pitchFamily="34" charset="-122"/>
                <a:ea typeface="微软雅黑" pitchFamily="34" charset="-122"/>
              </a:rPr>
              <a:t>-</a:t>
            </a:r>
            <a:r>
              <a:rPr lang="zh-CN" altLang="en-US" sz="700" dirty="0" smtClean="0">
                <a:solidFill>
                  <a:schemeClr val="bg2">
                    <a:lumMod val="75000"/>
                  </a:schemeClr>
                </a:solidFill>
                <a:latin typeface="微软雅黑" pitchFamily="34" charset="-122"/>
                <a:ea typeface="微软雅黑" pitchFamily="34" charset="-122"/>
              </a:rPr>
              <a:t>全城覆盖，海量应用</a:t>
            </a:r>
            <a:endParaRPr sz="700" dirty="0">
              <a:solidFill>
                <a:schemeClr val="bg2">
                  <a:lumMod val="75000"/>
                </a:schemeClr>
              </a:solidFill>
              <a:latin typeface="微软雅黑" pitchFamily="34" charset="-122"/>
              <a:ea typeface="微软雅黑" pitchFamily="34" charset="-122"/>
            </a:endParaRPr>
          </a:p>
        </p:txBody>
      </p:sp>
      <p:sp>
        <p:nvSpPr>
          <p:cNvPr id="88" name="Shape 737"/>
          <p:cNvSpPr/>
          <p:nvPr/>
        </p:nvSpPr>
        <p:spPr>
          <a:xfrm>
            <a:off x="690964" y="5390757"/>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89" name="Shape 741"/>
          <p:cNvSpPr/>
          <p:nvPr/>
        </p:nvSpPr>
        <p:spPr>
          <a:xfrm>
            <a:off x="707771" y="5419705"/>
            <a:ext cx="1443690"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lang="zh-CN" altLang="en-US" sz="700" dirty="0" smtClean="0">
                <a:solidFill>
                  <a:schemeClr val="bg2">
                    <a:lumMod val="75000"/>
                  </a:schemeClr>
                </a:solidFill>
                <a:latin typeface="微软雅黑" pitchFamily="34" charset="-122"/>
                <a:ea typeface="微软雅黑" pitchFamily="34" charset="-122"/>
              </a:rPr>
              <a:t>大数据云中心</a:t>
            </a:r>
            <a:r>
              <a:rPr sz="700" dirty="0" smtClean="0">
                <a:solidFill>
                  <a:schemeClr val="bg2">
                    <a:lumMod val="75000"/>
                  </a:schemeClr>
                </a:solidFill>
                <a:latin typeface="微软雅黑" pitchFamily="34" charset="-122"/>
                <a:ea typeface="微软雅黑" pitchFamily="34" charset="-122"/>
              </a:rPr>
              <a:t>-</a:t>
            </a:r>
            <a:r>
              <a:rPr lang="zh-CN" altLang="en-US" sz="700" dirty="0" smtClean="0">
                <a:solidFill>
                  <a:schemeClr val="bg2">
                    <a:lumMod val="75000"/>
                  </a:schemeClr>
                </a:solidFill>
                <a:latin typeface="微软雅黑" pitchFamily="34" charset="-122"/>
                <a:ea typeface="微软雅黑" pitchFamily="34" charset="-122"/>
              </a:rPr>
              <a:t>无限拓展、精简管理</a:t>
            </a:r>
            <a:endParaRPr sz="700" dirty="0">
              <a:solidFill>
                <a:schemeClr val="bg2">
                  <a:lumMod val="75000"/>
                </a:schemeClr>
              </a:solidFill>
              <a:latin typeface="微软雅黑" pitchFamily="34" charset="-122"/>
              <a:ea typeface="微软雅黑" pitchFamily="34" charset="-122"/>
            </a:endParaRPr>
          </a:p>
        </p:txBody>
      </p:sp>
      <p:sp>
        <p:nvSpPr>
          <p:cNvPr id="92" name="Shape 737"/>
          <p:cNvSpPr/>
          <p:nvPr/>
        </p:nvSpPr>
        <p:spPr>
          <a:xfrm>
            <a:off x="2365189" y="5383840"/>
            <a:ext cx="1436829" cy="236115"/>
          </a:xfrm>
          <a:prstGeom prst="rect">
            <a:avLst/>
          </a:prstGeom>
          <a:solidFill>
            <a:srgbClr val="9DC3E6"/>
          </a:solidFill>
          <a:ln w="12700">
            <a:miter lim="400000"/>
          </a:ln>
        </p:spPr>
        <p:txBody>
          <a:bodyPr lIns="0" tIns="0" rIns="0" bIns="0" anchor="ctr"/>
          <a:lstStyle/>
          <a:p>
            <a:pPr lvl="0">
              <a:defRPr sz="2400">
                <a:solidFill>
                  <a:srgbClr val="FFFFFF"/>
                </a:solidFill>
              </a:defRPr>
            </a:pPr>
            <a:endParaRPr>
              <a:latin typeface="微软雅黑" pitchFamily="34" charset="-122"/>
              <a:ea typeface="微软雅黑" pitchFamily="34" charset="-122"/>
            </a:endParaRPr>
          </a:p>
        </p:txBody>
      </p:sp>
      <p:sp>
        <p:nvSpPr>
          <p:cNvPr id="93" name="Shape 747"/>
          <p:cNvSpPr/>
          <p:nvPr/>
        </p:nvSpPr>
        <p:spPr>
          <a:xfrm>
            <a:off x="2309296" y="5420289"/>
            <a:ext cx="1597413" cy="148607"/>
          </a:xfrm>
          <a:prstGeom prst="rect">
            <a:avLst/>
          </a:prstGeom>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defRPr sz="1800">
                <a:solidFill>
                  <a:srgbClr val="000000"/>
                </a:solidFill>
              </a:defRPr>
            </a:pPr>
            <a:r>
              <a:rPr lang="zh-CN" altLang="en-US" sz="700" dirty="0" smtClean="0">
                <a:solidFill>
                  <a:schemeClr val="bg2">
                    <a:lumMod val="75000"/>
                  </a:schemeClr>
                </a:solidFill>
                <a:latin typeface="微软雅黑" pitchFamily="34" charset="-122"/>
                <a:ea typeface="微软雅黑" pitchFamily="34" charset="-122"/>
              </a:rPr>
              <a:t>空间地理信息</a:t>
            </a:r>
            <a:r>
              <a:rPr sz="700" dirty="0" smtClean="0">
                <a:solidFill>
                  <a:schemeClr val="bg2">
                    <a:lumMod val="75000"/>
                  </a:schemeClr>
                </a:solidFill>
                <a:latin typeface="微软雅黑" pitchFamily="34" charset="-122"/>
                <a:ea typeface="微软雅黑" pitchFamily="34" charset="-122"/>
              </a:rPr>
              <a:t>-</a:t>
            </a:r>
            <a:r>
              <a:rPr lang="zh-CN" altLang="en-US" sz="700" dirty="0" smtClean="0">
                <a:solidFill>
                  <a:schemeClr val="bg2">
                    <a:lumMod val="75000"/>
                  </a:schemeClr>
                </a:solidFill>
                <a:latin typeface="微软雅黑" pitchFamily="34" charset="-122"/>
                <a:ea typeface="微软雅黑" pitchFamily="34" charset="-122"/>
              </a:rPr>
              <a:t>仿真模拟、可视化应用</a:t>
            </a:r>
            <a:endParaRPr sz="700" dirty="0">
              <a:solidFill>
                <a:schemeClr val="bg2">
                  <a:lumMod val="75000"/>
                </a:schemeClr>
              </a:solidFill>
              <a:latin typeface="微软雅黑" pitchFamily="34" charset="-122"/>
              <a:ea typeface="微软雅黑" pitchFamily="34" charset="-122"/>
            </a:endParaRPr>
          </a:p>
        </p:txBody>
      </p:sp>
      <p:pic>
        <p:nvPicPr>
          <p:cNvPr id="94" name="Picture 6" descr="C:\Users\10163517\AppData\Roaming\360se6\Application\User Data\temp\u=2150230071,892285633&amp;fm=21&amp;gp=0.jpg"/>
          <p:cNvPicPr>
            <a:picLocks noChangeAspect="1" noChangeArrowheads="1"/>
          </p:cNvPicPr>
          <p:nvPr/>
        </p:nvPicPr>
        <p:blipFill>
          <a:blip r:embed="rId18" cstate="print"/>
          <a:srcRect/>
          <a:stretch>
            <a:fillRect/>
          </a:stretch>
        </p:blipFill>
        <p:spPr bwMode="auto">
          <a:xfrm>
            <a:off x="703053" y="5719342"/>
            <a:ext cx="1405202" cy="509124"/>
          </a:xfrm>
          <a:prstGeom prst="rect">
            <a:avLst/>
          </a:prstGeom>
          <a:noFill/>
        </p:spPr>
      </p:pic>
      <p:sp>
        <p:nvSpPr>
          <p:cNvPr id="96" name="Shape 747"/>
          <p:cNvSpPr/>
          <p:nvPr/>
        </p:nvSpPr>
        <p:spPr>
          <a:xfrm>
            <a:off x="699605" y="6281599"/>
            <a:ext cx="1416509" cy="163996"/>
          </a:xfrm>
          <a:prstGeom prst="rect">
            <a:avLst/>
          </a:prstGeom>
          <a:solidFill>
            <a:srgbClr val="9DC3E6"/>
          </a:solidFill>
          <a:ln w="12700">
            <a:miter lim="400000"/>
          </a:ln>
          <a:extLst>
            <a:ext uri="{C572A759-6A51-4108-AA02-DFA0A04FC94B}">
              <ma14:wrappingTextBoxFlag xmlns="" xmlns:ma14="http://schemas.microsoft.com/office/mac/drawingml/2011/main" val="1"/>
            </a:ext>
          </a:extLst>
        </p:spPr>
        <p:txBody>
          <a:bodyPr wrap="square" lIns="20245" tIns="20245" rIns="20245" bIns="20245" anchor="ctr">
            <a:spAutoFit/>
          </a:bodyPr>
          <a:lstStyle>
            <a:lvl1pPr defTabSz="914400">
              <a:defRPr sz="1500">
                <a:solidFill>
                  <a:srgbClr val="FFFFFF"/>
                </a:solidFill>
                <a:latin typeface="Microsoft YaHei"/>
                <a:ea typeface="Microsoft YaHei"/>
                <a:cs typeface="Microsoft YaHei"/>
                <a:sym typeface="Microsoft YaHei"/>
              </a:defRPr>
            </a:lvl1pPr>
          </a:lstStyle>
          <a:p>
            <a:pPr lvl="0" algn="ctr">
              <a:defRPr sz="1800">
                <a:solidFill>
                  <a:srgbClr val="000000"/>
                </a:solidFill>
              </a:defRPr>
            </a:pPr>
            <a:r>
              <a:rPr lang="zh-CN" altLang="en-US" sz="800" dirty="0" smtClean="0">
                <a:solidFill>
                  <a:schemeClr val="bg2">
                    <a:lumMod val="75000"/>
                  </a:schemeClr>
                </a:solidFill>
                <a:latin typeface="微软雅黑" pitchFamily="34" charset="-122"/>
                <a:ea typeface="微软雅黑" pitchFamily="34" charset="-122"/>
              </a:rPr>
              <a:t>大数据库</a:t>
            </a:r>
            <a:r>
              <a:rPr sz="800" dirty="0" smtClean="0">
                <a:solidFill>
                  <a:schemeClr val="bg2">
                    <a:lumMod val="75000"/>
                  </a:schemeClr>
                </a:solidFill>
                <a:latin typeface="微软雅黑" pitchFamily="34" charset="-122"/>
                <a:ea typeface="微软雅黑" pitchFamily="34" charset="-122"/>
              </a:rPr>
              <a:t>-</a:t>
            </a:r>
            <a:r>
              <a:rPr lang="zh-CN" altLang="en-US" sz="800" dirty="0" smtClean="0">
                <a:solidFill>
                  <a:schemeClr val="bg2">
                    <a:lumMod val="75000"/>
                  </a:schemeClr>
                </a:solidFill>
                <a:latin typeface="微软雅黑" pitchFamily="34" charset="-122"/>
                <a:ea typeface="微软雅黑" pitchFamily="34" charset="-122"/>
              </a:rPr>
              <a:t>深度挖掘，智慧应用</a:t>
            </a:r>
            <a:endParaRPr sz="800" dirty="0">
              <a:solidFill>
                <a:schemeClr val="bg2">
                  <a:lumMod val="75000"/>
                </a:schemeClr>
              </a:solidFill>
              <a:latin typeface="微软雅黑" pitchFamily="34" charset="-122"/>
              <a:ea typeface="微软雅黑" pitchFamily="34" charset="-122"/>
            </a:endParaRPr>
          </a:p>
        </p:txBody>
      </p:sp>
      <p:sp>
        <p:nvSpPr>
          <p:cNvPr id="98" name="TextBox 97"/>
          <p:cNvSpPr txBox="1"/>
          <p:nvPr/>
        </p:nvSpPr>
        <p:spPr>
          <a:xfrm>
            <a:off x="3065730" y="5845915"/>
            <a:ext cx="931665" cy="369332"/>
          </a:xfrm>
          <a:prstGeom prst="rect">
            <a:avLst/>
          </a:prstGeom>
          <a:noFill/>
        </p:spPr>
        <p:txBody>
          <a:bodyPr wrap="none" rtlCol="0">
            <a:spAutoFit/>
          </a:bodyPr>
          <a:lstStyle/>
          <a:p>
            <a:r>
              <a:rPr lang="en-US" altLang="zh-CN" b="1" dirty="0" smtClean="0">
                <a:solidFill>
                  <a:schemeClr val="bg1">
                    <a:lumMod val="95000"/>
                  </a:schemeClr>
                </a:solidFill>
                <a:latin typeface="+mj-ea"/>
                <a:ea typeface="+mj-ea"/>
              </a:rPr>
              <a:t>13</a:t>
            </a:r>
            <a:r>
              <a:rPr lang="zh-CN" altLang="en-US" sz="1200" b="1" dirty="0" smtClean="0">
                <a:solidFill>
                  <a:schemeClr val="bg1">
                    <a:lumMod val="95000"/>
                  </a:schemeClr>
                </a:solidFill>
                <a:latin typeface="+mj-ea"/>
                <a:ea typeface="+mj-ea"/>
              </a:rPr>
              <a:t>大模块</a:t>
            </a:r>
          </a:p>
        </p:txBody>
      </p:sp>
      <p:sp>
        <p:nvSpPr>
          <p:cNvPr id="99" name="TextBox 98"/>
          <p:cNvSpPr txBox="1"/>
          <p:nvPr/>
        </p:nvSpPr>
        <p:spPr>
          <a:xfrm>
            <a:off x="2182893" y="5842711"/>
            <a:ext cx="1085554" cy="369332"/>
          </a:xfrm>
          <a:prstGeom prst="rect">
            <a:avLst/>
          </a:prstGeom>
          <a:noFill/>
        </p:spPr>
        <p:txBody>
          <a:bodyPr wrap="none" rtlCol="0">
            <a:spAutoFit/>
          </a:bodyPr>
          <a:lstStyle/>
          <a:p>
            <a:r>
              <a:rPr lang="en-US" altLang="zh-CN" b="1" dirty="0" smtClean="0">
                <a:solidFill>
                  <a:schemeClr val="bg1">
                    <a:lumMod val="95000"/>
                  </a:schemeClr>
                </a:solidFill>
                <a:latin typeface="+mj-ea"/>
                <a:ea typeface="+mj-ea"/>
              </a:rPr>
              <a:t>10</a:t>
            </a:r>
            <a:r>
              <a:rPr lang="zh-CN" altLang="en-US" sz="1200" b="1" dirty="0" smtClean="0">
                <a:solidFill>
                  <a:schemeClr val="bg1">
                    <a:lumMod val="95000"/>
                  </a:schemeClr>
                </a:solidFill>
                <a:latin typeface="+mj-ea"/>
                <a:ea typeface="+mj-ea"/>
              </a:rPr>
              <a:t>大系统，</a:t>
            </a:r>
            <a:endParaRPr lang="zh-CN" altLang="en-US" sz="1200" b="1" dirty="0">
              <a:solidFill>
                <a:schemeClr val="bg1">
                  <a:lumMod val="95000"/>
                </a:schemeClr>
              </a:solidFill>
              <a:latin typeface="+mj-ea"/>
              <a:ea typeface="+mj-ea"/>
            </a:endParaRPr>
          </a:p>
        </p:txBody>
      </p:sp>
    </p:spTree>
    <p:extLst>
      <p:ext uri="{BB962C8B-B14F-4D97-AF65-F5344CB8AC3E}">
        <p14:creationId xmlns:p14="http://schemas.microsoft.com/office/powerpoint/2010/main" xmlns="" val="53305583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053391625-2.jpg"/>
          <p:cNvPicPr>
            <a:picLocks noChangeAspect="1"/>
          </p:cNvPicPr>
          <p:nvPr/>
        </p:nvPicPr>
        <p:blipFill>
          <a:blip r:embed="rId3" cstate="print">
            <a:lum bright="20000"/>
          </a:blip>
          <a:stretch>
            <a:fillRect/>
          </a:stretch>
        </p:blipFill>
        <p:spPr>
          <a:xfrm>
            <a:off x="3" y="1363705"/>
            <a:ext cx="5322187" cy="4452895"/>
          </a:xfrm>
          <a:prstGeom prst="rect">
            <a:avLst/>
          </a:prstGeom>
          <a:ln>
            <a:noFill/>
          </a:ln>
          <a:effectLst/>
        </p:spPr>
      </p:pic>
      <p:sp>
        <p:nvSpPr>
          <p:cNvPr id="40" name="矩形 39"/>
          <p:cNvSpPr/>
          <p:nvPr/>
        </p:nvSpPr>
        <p:spPr bwMode="auto">
          <a:xfrm>
            <a:off x="3" y="1363705"/>
            <a:ext cx="5322189" cy="4452895"/>
          </a:xfrm>
          <a:prstGeom prst="rect">
            <a:avLst/>
          </a:prstGeom>
          <a:gradFill>
            <a:gsLst>
              <a:gs pos="0">
                <a:srgbClr val="002060"/>
              </a:gs>
              <a:gs pos="57000">
                <a:srgbClr val="002060">
                  <a:alpha val="28000"/>
                </a:srgbClr>
              </a:gs>
              <a:gs pos="68000">
                <a:schemeClr val="tx1">
                  <a:lumMod val="60000"/>
                  <a:lumOff val="40000"/>
                  <a:alpha val="36000"/>
                </a:schemeClr>
              </a:gs>
              <a:gs pos="100000">
                <a:schemeClr val="bg1"/>
              </a:gs>
            </a:gsLst>
            <a:lin ang="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p:txBody>
      </p:sp>
      <p:sp>
        <p:nvSpPr>
          <p:cNvPr id="49" name="标题 48"/>
          <p:cNvSpPr>
            <a:spLocks noGrp="1"/>
          </p:cNvSpPr>
          <p:nvPr>
            <p:ph type="title"/>
          </p:nvPr>
        </p:nvSpPr>
        <p:spPr/>
        <p:txBody>
          <a:bodyPr/>
          <a:lstStyle/>
          <a:p>
            <a:r>
              <a:rPr lang="zh-CN" altLang="en-US" b="1" dirty="0" smtClean="0"/>
              <a:t>大数据中心 </a:t>
            </a:r>
            <a:r>
              <a:rPr lang="en-US" altLang="zh-CN" b="1" dirty="0" smtClean="0"/>
              <a:t>- </a:t>
            </a:r>
            <a:r>
              <a:rPr lang="zh-CN" altLang="en-US" b="1" dirty="0" smtClean="0"/>
              <a:t>首个城市级大数据运营中心</a:t>
            </a:r>
            <a:endParaRPr lang="zh-CN" altLang="en-US" b="1" dirty="0"/>
          </a:p>
        </p:txBody>
      </p:sp>
      <p:sp>
        <p:nvSpPr>
          <p:cNvPr id="4" name="TextBox 3"/>
          <p:cNvSpPr txBox="1"/>
          <p:nvPr/>
        </p:nvSpPr>
        <p:spPr>
          <a:xfrm>
            <a:off x="240954" y="1621170"/>
            <a:ext cx="2810591" cy="2762295"/>
          </a:xfrm>
          <a:prstGeom prst="rect">
            <a:avLst/>
          </a:prstGeom>
          <a:noFill/>
        </p:spPr>
        <p:txBody>
          <a:bodyPr wrap="square" rtlCol="0">
            <a:spAutoFit/>
          </a:bodyPr>
          <a:lstStyle/>
          <a:p>
            <a:endParaRPr lang="en-US" altLang="zh-CN" sz="1400" b="1" dirty="0" smtClean="0">
              <a:solidFill>
                <a:srgbClr val="FFFFFF"/>
              </a:solidFill>
              <a:latin typeface="微软雅黑" pitchFamily="34" charset="-122"/>
              <a:ea typeface="微软雅黑" pitchFamily="34" charset="-122"/>
            </a:endParaRPr>
          </a:p>
          <a:p>
            <a:pPr>
              <a:lnSpc>
                <a:spcPts val="2600"/>
              </a:lnSpc>
            </a:pPr>
            <a:r>
              <a:rPr lang="en-US" altLang="zh-CN" sz="1600" b="1" dirty="0" smtClean="0">
                <a:solidFill>
                  <a:srgbClr val="FFCC00"/>
                </a:solidFill>
                <a:latin typeface="微软雅黑" pitchFamily="34" charset="-122"/>
                <a:ea typeface="微软雅黑" pitchFamily="34" charset="-122"/>
              </a:rPr>
              <a:t>5000</a:t>
            </a:r>
            <a:r>
              <a:rPr lang="zh-CN" altLang="en-US" sz="1100" b="1" dirty="0" smtClean="0">
                <a:solidFill>
                  <a:srgbClr val="FFFFFF"/>
                </a:solidFill>
                <a:latin typeface="微软雅黑" pitchFamily="34" charset="-122"/>
                <a:ea typeface="微软雅黑" pitchFamily="34" charset="-122"/>
              </a:rPr>
              <a:t>机柜，</a:t>
            </a:r>
            <a:r>
              <a:rPr lang="en-US" altLang="zh-CN" sz="1600" b="1" dirty="0" smtClean="0">
                <a:solidFill>
                  <a:srgbClr val="FFC000"/>
                </a:solidFill>
                <a:latin typeface="微软雅黑" pitchFamily="34" charset="-122"/>
                <a:ea typeface="微软雅黑" pitchFamily="34" charset="-122"/>
              </a:rPr>
              <a:t>10</a:t>
            </a:r>
            <a:r>
              <a:rPr lang="zh-CN" altLang="en-US" sz="1600" b="1" dirty="0" smtClean="0">
                <a:solidFill>
                  <a:srgbClr val="FFC000"/>
                </a:solidFill>
                <a:latin typeface="微软雅黑" pitchFamily="34" charset="-122"/>
                <a:ea typeface="微软雅黑" pitchFamily="34" charset="-122"/>
              </a:rPr>
              <a:t>万组</a:t>
            </a:r>
            <a:r>
              <a:rPr lang="zh-CN" altLang="en-US" sz="1100" b="1" dirty="0" smtClean="0">
                <a:solidFill>
                  <a:srgbClr val="FFFFFF"/>
                </a:solidFill>
                <a:latin typeface="微软雅黑" pitchFamily="34" charset="-122"/>
                <a:ea typeface="微软雅黑" pitchFamily="34" charset="-122"/>
              </a:rPr>
              <a:t>服务器  </a:t>
            </a:r>
            <a:endParaRPr lang="en-US" altLang="zh-CN" sz="1400" b="1" dirty="0" smtClean="0">
              <a:solidFill>
                <a:srgbClr val="FFFFFF"/>
              </a:solidFill>
              <a:latin typeface="微软雅黑" pitchFamily="34" charset="-122"/>
              <a:ea typeface="微软雅黑" pitchFamily="34" charset="-122"/>
            </a:endParaRPr>
          </a:p>
          <a:p>
            <a:pPr>
              <a:lnSpc>
                <a:spcPts val="2600"/>
              </a:lnSpc>
            </a:pPr>
            <a:r>
              <a:rPr lang="en-US" altLang="zh-CN" sz="1600" b="1" dirty="0" smtClean="0">
                <a:solidFill>
                  <a:srgbClr val="FFC000"/>
                </a:solidFill>
                <a:latin typeface="微软雅黑" pitchFamily="34" charset="-122"/>
                <a:ea typeface="微软雅黑" pitchFamily="34" charset="-122"/>
              </a:rPr>
              <a:t>26</a:t>
            </a:r>
            <a:r>
              <a:rPr lang="zh-CN" altLang="en-US" sz="1100" b="1" dirty="0" smtClean="0">
                <a:solidFill>
                  <a:srgbClr val="FFFFFF"/>
                </a:solidFill>
                <a:latin typeface="微软雅黑" pitchFamily="34" charset="-122"/>
                <a:ea typeface="微软雅黑" pitchFamily="34" charset="-122"/>
              </a:rPr>
              <a:t>个委办局，数据共享</a:t>
            </a:r>
            <a:r>
              <a:rPr lang="zh-CN" altLang="en-US" sz="1600" b="1" dirty="0" smtClean="0">
                <a:solidFill>
                  <a:srgbClr val="FFC000"/>
                </a:solidFill>
                <a:latin typeface="微软雅黑" pitchFamily="34" charset="-122"/>
                <a:ea typeface="微软雅黑" pitchFamily="34" charset="-122"/>
              </a:rPr>
              <a:t>最广泛</a:t>
            </a:r>
            <a:endParaRPr lang="en-US" altLang="zh-CN" sz="1600" b="1" dirty="0" smtClean="0">
              <a:solidFill>
                <a:srgbClr val="FFC000"/>
              </a:solidFill>
              <a:latin typeface="微软雅黑" pitchFamily="34" charset="-122"/>
              <a:ea typeface="微软雅黑" pitchFamily="34" charset="-122"/>
            </a:endParaRPr>
          </a:p>
          <a:p>
            <a:pPr>
              <a:lnSpc>
                <a:spcPts val="2600"/>
              </a:lnSpc>
            </a:pPr>
            <a:r>
              <a:rPr lang="en-US" altLang="zh-CN" sz="1600" b="1" dirty="0" smtClean="0">
                <a:solidFill>
                  <a:srgbClr val="FFC000"/>
                </a:solidFill>
                <a:latin typeface="微软雅黑" pitchFamily="34" charset="-122"/>
                <a:ea typeface="微软雅黑" pitchFamily="34" charset="-122"/>
              </a:rPr>
              <a:t>10</a:t>
            </a:r>
            <a:r>
              <a:rPr lang="zh-CN" altLang="en-US" sz="1100" b="1" dirty="0" smtClean="0">
                <a:solidFill>
                  <a:srgbClr val="FFFFFF"/>
                </a:solidFill>
                <a:latin typeface="微软雅黑" pitchFamily="34" charset="-122"/>
                <a:ea typeface="微软雅黑" pitchFamily="34" charset="-122"/>
              </a:rPr>
              <a:t>大系统</a:t>
            </a:r>
            <a:r>
              <a:rPr lang="en-US" altLang="zh-CN" sz="1600" b="1" dirty="0" smtClean="0">
                <a:solidFill>
                  <a:srgbClr val="FFC000"/>
                </a:solidFill>
                <a:latin typeface="微软雅黑" pitchFamily="34" charset="-122"/>
                <a:ea typeface="微软雅黑" pitchFamily="34" charset="-122"/>
              </a:rPr>
              <a:t>13</a:t>
            </a:r>
            <a:r>
              <a:rPr lang="zh-CN" altLang="en-US" sz="1100" b="1" dirty="0" smtClean="0">
                <a:solidFill>
                  <a:srgbClr val="FFFFFF"/>
                </a:solidFill>
                <a:latin typeface="微软雅黑" pitchFamily="34" charset="-122"/>
                <a:ea typeface="微软雅黑" pitchFamily="34" charset="-122"/>
              </a:rPr>
              <a:t>子模块，业务承载</a:t>
            </a:r>
            <a:r>
              <a:rPr lang="zh-CN" altLang="en-US" sz="1600" b="1" dirty="0" smtClean="0">
                <a:solidFill>
                  <a:srgbClr val="FFC000"/>
                </a:solidFill>
                <a:latin typeface="微软雅黑" pitchFamily="34" charset="-122"/>
                <a:ea typeface="微软雅黑" pitchFamily="34" charset="-122"/>
              </a:rPr>
              <a:t>最多</a:t>
            </a:r>
            <a:endParaRPr lang="en-US" altLang="zh-CN" sz="1600" b="1" dirty="0" smtClean="0">
              <a:solidFill>
                <a:srgbClr val="FFC000"/>
              </a:solidFill>
              <a:latin typeface="微软雅黑" pitchFamily="34" charset="-122"/>
              <a:ea typeface="微软雅黑" pitchFamily="34" charset="-122"/>
            </a:endParaRPr>
          </a:p>
          <a:p>
            <a:pPr>
              <a:lnSpc>
                <a:spcPts val="2600"/>
              </a:lnSpc>
            </a:pPr>
            <a:r>
              <a:rPr lang="zh-CN" altLang="en-US" sz="1100" b="1" dirty="0" smtClean="0">
                <a:solidFill>
                  <a:srgbClr val="FFFFFF"/>
                </a:solidFill>
                <a:latin typeface="微软雅黑" pitchFamily="34" charset="-122"/>
                <a:ea typeface="微软雅黑" pitchFamily="34" charset="-122"/>
              </a:rPr>
              <a:t>与游戏、金融等</a:t>
            </a:r>
            <a:r>
              <a:rPr lang="zh-CN" altLang="en-US" sz="1600" b="1" dirty="0" smtClean="0">
                <a:solidFill>
                  <a:srgbClr val="FFC000"/>
                </a:solidFill>
                <a:latin typeface="微软雅黑" pitchFamily="34" charset="-122"/>
                <a:ea typeface="微软雅黑" pitchFamily="34" charset="-122"/>
              </a:rPr>
              <a:t>产业紧密结合</a:t>
            </a:r>
          </a:p>
          <a:p>
            <a:pPr>
              <a:lnSpc>
                <a:spcPts val="2500"/>
              </a:lnSpc>
            </a:pPr>
            <a:endParaRPr lang="en-US" altLang="zh-CN" sz="1400" b="1" dirty="0" smtClean="0">
              <a:solidFill>
                <a:srgbClr val="FF0000"/>
              </a:solidFill>
              <a:latin typeface="微软雅黑" pitchFamily="34" charset="-122"/>
              <a:ea typeface="微软雅黑" pitchFamily="34" charset="-122"/>
            </a:endParaRPr>
          </a:p>
          <a:p>
            <a:endParaRPr lang="en-US" altLang="zh-CN" sz="1400" b="1" dirty="0" smtClean="0">
              <a:solidFill>
                <a:srgbClr val="FFFFFF"/>
              </a:solidFill>
              <a:latin typeface="微软雅黑" pitchFamily="34" charset="-122"/>
              <a:ea typeface="微软雅黑" pitchFamily="34" charset="-122"/>
            </a:endParaRPr>
          </a:p>
          <a:p>
            <a:endParaRPr lang="en-US" altLang="zh-CN" sz="1400" b="1" dirty="0" smtClean="0">
              <a:solidFill>
                <a:srgbClr val="FFFFFF"/>
              </a:solidFill>
              <a:latin typeface="微软雅黑" pitchFamily="34" charset="-122"/>
              <a:ea typeface="微软雅黑" pitchFamily="34" charset="-122"/>
            </a:endParaRPr>
          </a:p>
          <a:p>
            <a:endParaRPr lang="en-US" altLang="zh-CN" sz="1200" b="1" dirty="0" smtClean="0">
              <a:solidFill>
                <a:srgbClr val="FFFFFF"/>
              </a:solidFill>
              <a:latin typeface="微软雅黑" pitchFamily="34" charset="-122"/>
              <a:ea typeface="微软雅黑" pitchFamily="34" charset="-122"/>
            </a:endParaRPr>
          </a:p>
          <a:p>
            <a:pPr>
              <a:buFont typeface="Wingdings" pitchFamily="2" charset="2"/>
              <a:buChar char="u"/>
            </a:pPr>
            <a:endParaRPr lang="zh-CN" altLang="en-US" sz="1200" b="1" dirty="0">
              <a:solidFill>
                <a:srgbClr val="FFFFFF"/>
              </a:solidFill>
              <a:latin typeface="微软雅黑" pitchFamily="34" charset="-122"/>
              <a:ea typeface="微软雅黑" pitchFamily="34" charset="-122"/>
            </a:endParaRPr>
          </a:p>
        </p:txBody>
      </p:sp>
      <p:cxnSp>
        <p:nvCxnSpPr>
          <p:cNvPr id="21" name="直接连接符 20"/>
          <p:cNvCxnSpPr/>
          <p:nvPr/>
        </p:nvCxnSpPr>
        <p:spPr bwMode="auto">
          <a:xfrm>
            <a:off x="5360318" y="2462977"/>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bwMode="auto">
          <a:xfrm>
            <a:off x="5360318" y="3873071"/>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a:off x="5360318" y="5426559"/>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graphicFrame>
        <p:nvGraphicFramePr>
          <p:cNvPr id="30" name="图示 29"/>
          <p:cNvGraphicFramePr/>
          <p:nvPr/>
        </p:nvGraphicFramePr>
        <p:xfrm>
          <a:off x="2511182" y="-204708"/>
          <a:ext cx="3794082" cy="6980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TextBox 36"/>
          <p:cNvSpPr txBox="1"/>
          <p:nvPr/>
        </p:nvSpPr>
        <p:spPr>
          <a:xfrm>
            <a:off x="5558455" y="1465722"/>
            <a:ext cx="3423620" cy="656590"/>
          </a:xfrm>
          <a:prstGeom prst="rect">
            <a:avLst/>
          </a:prstGeom>
          <a:noFill/>
        </p:spPr>
        <p:txBody>
          <a:bodyPr wrap="square" rtlCol="0">
            <a:spAutoFit/>
          </a:bodyPr>
          <a:lstStyle/>
          <a:p>
            <a:pPr lvl="0">
              <a:lnSpc>
                <a:spcPts val="22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采用自然冷源、高压直流、冷热通道分离设计、高效制冷方式等技术，</a:t>
            </a:r>
            <a:r>
              <a:rPr lang="en-US" altLang="zh-CN" sz="1300" dirty="0" smtClean="0">
                <a:solidFill>
                  <a:srgbClr val="FF0000"/>
                </a:solidFill>
                <a:latin typeface="微软雅黑" pitchFamily="34" charset="-122"/>
                <a:ea typeface="微软雅黑" pitchFamily="34" charset="-122"/>
                <a:cs typeface="Segoe UI Semilight" panose="020B0402040204020203" pitchFamily="34" charset="0"/>
                <a:sym typeface="Microsoft YaHei"/>
              </a:rPr>
              <a:t>PUE</a:t>
            </a:r>
            <a:r>
              <a:rPr lang="zh-CN" altLang="en-US" sz="1300" dirty="0" smtClean="0">
                <a:solidFill>
                  <a:srgbClr val="FF0000"/>
                </a:solidFill>
                <a:latin typeface="微软雅黑" pitchFamily="34" charset="-122"/>
                <a:ea typeface="微软雅黑" pitchFamily="34" charset="-122"/>
                <a:cs typeface="Segoe UI Semilight" panose="020B0402040204020203" pitchFamily="34" charset="0"/>
                <a:sym typeface="Microsoft YaHei"/>
              </a:rPr>
              <a:t>可低至</a:t>
            </a:r>
            <a:r>
              <a:rPr lang="en-US" altLang="zh-CN" sz="1300" dirty="0" smtClean="0">
                <a:solidFill>
                  <a:srgbClr val="FF0000"/>
                </a:solidFill>
                <a:latin typeface="微软雅黑" pitchFamily="34" charset="-122"/>
                <a:ea typeface="微软雅黑" pitchFamily="34" charset="-122"/>
                <a:cs typeface="Segoe UI Semilight" panose="020B0402040204020203" pitchFamily="34" charset="0"/>
                <a:sym typeface="Microsoft YaHei"/>
              </a:rPr>
              <a:t>1.3</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a:t>
            </a:r>
            <a:endParaRPr lang="zh-CN" altLang="en-US" sz="1300" dirty="0">
              <a:solidFill>
                <a:schemeClr val="bg2">
                  <a:lumMod val="75000"/>
                </a:schemeClr>
              </a:solidFill>
              <a:latin typeface="微软雅黑" pitchFamily="34" charset="-122"/>
              <a:ea typeface="微软雅黑" pitchFamily="34" charset="-122"/>
            </a:endParaRPr>
          </a:p>
        </p:txBody>
      </p:sp>
      <p:sp>
        <p:nvSpPr>
          <p:cNvPr id="38" name="TextBox 37"/>
          <p:cNvSpPr txBox="1"/>
          <p:nvPr/>
        </p:nvSpPr>
        <p:spPr>
          <a:xfrm>
            <a:off x="5558455" y="2908300"/>
            <a:ext cx="3423620" cy="656590"/>
          </a:xfrm>
          <a:prstGeom prst="rect">
            <a:avLst/>
          </a:prstGeom>
          <a:noFill/>
        </p:spPr>
        <p:txBody>
          <a:bodyPr wrap="square" rtlCol="0">
            <a:spAutoFit/>
          </a:bodyPr>
          <a:lstStyle/>
          <a:p>
            <a:pPr lvl="0">
              <a:lnSpc>
                <a:spcPts val="22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基于</a:t>
            </a:r>
            <a:r>
              <a:rPr lang="en-US" altLang="zh-CN" sz="1300" dirty="0" err="1"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Openstack</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及</a:t>
            </a:r>
            <a:r>
              <a:rPr lang="en-US" altLang="zh-CN" sz="1300" dirty="0" smtClean="0">
                <a:solidFill>
                  <a:srgbClr val="FF0000"/>
                </a:solidFill>
                <a:latin typeface="微软雅黑" pitchFamily="34" charset="-122"/>
                <a:ea typeface="微软雅黑" pitchFamily="34" charset="-122"/>
                <a:cs typeface="Segoe UI Semilight" panose="020B0402040204020203" pitchFamily="34" charset="0"/>
                <a:sym typeface="Microsoft YaHei"/>
              </a:rPr>
              <a:t>SDN</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技术，全面实现计算、存贮及网络虚拟化，提供云化</a:t>
            </a:r>
            <a:r>
              <a:rPr lang="en-US" altLang="zh-CN" sz="1300" dirty="0" err="1"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IaaS</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服务。</a:t>
            </a:r>
            <a:endPar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p:txBody>
      </p:sp>
      <p:sp>
        <p:nvSpPr>
          <p:cNvPr id="39" name="TextBox 38"/>
          <p:cNvSpPr txBox="1"/>
          <p:nvPr/>
        </p:nvSpPr>
        <p:spPr>
          <a:xfrm>
            <a:off x="5558456" y="4457700"/>
            <a:ext cx="3200735" cy="656590"/>
          </a:xfrm>
          <a:prstGeom prst="rect">
            <a:avLst/>
          </a:prstGeom>
          <a:noFill/>
        </p:spPr>
        <p:txBody>
          <a:bodyPr wrap="square" rtlCol="0">
            <a:spAutoFit/>
          </a:bodyPr>
          <a:lstStyle/>
          <a:p>
            <a:pPr>
              <a:lnSpc>
                <a:spcPts val="22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采用基于</a:t>
            </a:r>
            <a:r>
              <a:rPr lang="en-US" altLang="zh-CN" sz="1300" dirty="0" err="1"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Hadoop</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的分布式存贮技术等</a:t>
            </a:r>
            <a:r>
              <a:rPr lang="zh-CN" altLang="en-US" sz="1300" dirty="0" smtClean="0">
                <a:solidFill>
                  <a:srgbClr val="FF0000"/>
                </a:solidFill>
                <a:latin typeface="微软雅黑" pitchFamily="34" charset="-122"/>
                <a:ea typeface="微软雅黑" pitchFamily="34" charset="-122"/>
                <a:cs typeface="Segoe UI Semilight" panose="020B0402040204020203" pitchFamily="34" charset="0"/>
                <a:sym typeface="Microsoft YaHei"/>
              </a:rPr>
              <a:t>数据挖掘</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分析技术，助力城市智慧化进程。</a:t>
            </a:r>
            <a:endParaRPr lang="zh-CN" altLang="en-US" sz="1300" dirty="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p:txBody>
      </p:sp>
    </p:spTree>
    <p:extLst>
      <p:ext uri="{BB962C8B-B14F-4D97-AF65-F5344CB8AC3E}">
        <p14:creationId xmlns:p14="http://schemas.microsoft.com/office/powerpoint/2010/main" xmlns="" val="53305583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cstate="print">
            <a:lum bright="-30000"/>
          </a:blip>
          <a:srcRect/>
          <a:stretch>
            <a:fillRect/>
          </a:stretch>
        </p:blipFill>
        <p:spPr bwMode="auto">
          <a:xfrm>
            <a:off x="1" y="1453022"/>
            <a:ext cx="5490832" cy="4326647"/>
          </a:xfrm>
          <a:prstGeom prst="rect">
            <a:avLst/>
          </a:prstGeom>
          <a:ln>
            <a:noFill/>
          </a:ln>
          <a:effectLst/>
        </p:spPr>
      </p:pic>
      <p:sp>
        <p:nvSpPr>
          <p:cNvPr id="22" name="矩形 21"/>
          <p:cNvSpPr/>
          <p:nvPr/>
        </p:nvSpPr>
        <p:spPr bwMode="auto">
          <a:xfrm>
            <a:off x="3" y="1453022"/>
            <a:ext cx="5490831" cy="4325477"/>
          </a:xfrm>
          <a:prstGeom prst="rect">
            <a:avLst/>
          </a:prstGeom>
          <a:gradFill>
            <a:gsLst>
              <a:gs pos="0">
                <a:srgbClr val="002060"/>
              </a:gs>
              <a:gs pos="57000">
                <a:srgbClr val="002060">
                  <a:alpha val="28000"/>
                </a:srgbClr>
              </a:gs>
              <a:gs pos="68000">
                <a:schemeClr val="tx1">
                  <a:lumMod val="60000"/>
                  <a:lumOff val="40000"/>
                  <a:alpha val="36000"/>
                </a:schemeClr>
              </a:gs>
              <a:gs pos="86000">
                <a:schemeClr val="bg1"/>
              </a:gs>
            </a:gsLst>
            <a:lin ang="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p:txBody>
      </p:sp>
      <p:sp>
        <p:nvSpPr>
          <p:cNvPr id="49" name="标题 48"/>
          <p:cNvSpPr>
            <a:spLocks noGrp="1"/>
          </p:cNvSpPr>
          <p:nvPr>
            <p:ph type="title"/>
          </p:nvPr>
        </p:nvSpPr>
        <p:spPr/>
        <p:txBody>
          <a:bodyPr/>
          <a:lstStyle/>
          <a:p>
            <a:r>
              <a:rPr lang="zh-CN" altLang="en-US" b="1" dirty="0" smtClean="0"/>
              <a:t>智慧政务 </a:t>
            </a:r>
            <a:r>
              <a:rPr lang="en-US" altLang="zh-CN" b="1" dirty="0" smtClean="0"/>
              <a:t>- </a:t>
            </a:r>
            <a:r>
              <a:rPr lang="zh-CN" altLang="en-US" b="1" dirty="0" smtClean="0"/>
              <a:t>城市级政务综合服务平台</a:t>
            </a:r>
            <a:endParaRPr lang="zh-CN" altLang="en-US" b="1" dirty="0"/>
          </a:p>
        </p:txBody>
      </p:sp>
      <p:sp>
        <p:nvSpPr>
          <p:cNvPr id="6" name="TextBox 5"/>
          <p:cNvSpPr txBox="1"/>
          <p:nvPr/>
        </p:nvSpPr>
        <p:spPr>
          <a:xfrm>
            <a:off x="272528" y="1922252"/>
            <a:ext cx="3731782" cy="2077492"/>
          </a:xfrm>
          <a:prstGeom prst="rect">
            <a:avLst/>
          </a:prstGeom>
          <a:noFill/>
        </p:spPr>
        <p:txBody>
          <a:bodyPr wrap="square" rtlCol="0">
            <a:spAutoFit/>
          </a:bodyPr>
          <a:lstStyle/>
          <a:p>
            <a:pPr>
              <a:lnSpc>
                <a:spcPct val="150000"/>
              </a:lnSpc>
            </a:pPr>
            <a:r>
              <a:rPr lang="zh-CN" altLang="en-US" sz="1100" b="1" dirty="0" smtClean="0">
                <a:solidFill>
                  <a:srgbClr val="FFFFFF"/>
                </a:solidFill>
                <a:latin typeface="微软雅黑" pitchFamily="34" charset="-122"/>
                <a:ea typeface="微软雅黑" pitchFamily="34" charset="-122"/>
              </a:rPr>
              <a:t>已接待超过</a:t>
            </a:r>
            <a:r>
              <a:rPr lang="en-US" altLang="zh-CN" sz="1600" b="1" dirty="0" smtClean="0">
                <a:solidFill>
                  <a:srgbClr val="FFC000"/>
                </a:solidFill>
                <a:latin typeface="微软雅黑" pitchFamily="34" charset="-122"/>
                <a:ea typeface="微软雅黑" pitchFamily="34" charset="-122"/>
              </a:rPr>
              <a:t>200+</a:t>
            </a:r>
            <a:r>
              <a:rPr lang="zh-CN" altLang="en-US" sz="1100" b="1" dirty="0" smtClean="0">
                <a:solidFill>
                  <a:srgbClr val="FFFFFF"/>
                </a:solidFill>
                <a:latin typeface="微软雅黑" pitchFamily="34" charset="-122"/>
                <a:ea typeface="微软雅黑" pitchFamily="34" charset="-122"/>
              </a:rPr>
              <a:t>批政府客户</a:t>
            </a:r>
            <a:endParaRPr lang="en-US" altLang="zh-CN" sz="1100" b="1" dirty="0" smtClean="0">
              <a:solidFill>
                <a:srgbClr val="FFFFFF"/>
              </a:solidFill>
              <a:latin typeface="微软雅黑" pitchFamily="34" charset="-122"/>
              <a:ea typeface="微软雅黑" pitchFamily="34" charset="-122"/>
            </a:endParaRPr>
          </a:p>
          <a:p>
            <a:pPr>
              <a:lnSpc>
                <a:spcPct val="150000"/>
              </a:lnSpc>
            </a:pPr>
            <a:r>
              <a:rPr lang="zh-CN" altLang="en-US" sz="1100" b="1" dirty="0" smtClean="0">
                <a:solidFill>
                  <a:srgbClr val="FFFFFF"/>
                </a:solidFill>
                <a:latin typeface="微软雅黑" pitchFamily="34" charset="-122"/>
                <a:ea typeface="微软雅黑" pitchFamily="34" charset="-122"/>
              </a:rPr>
              <a:t>一站式审批，</a:t>
            </a:r>
            <a:r>
              <a:rPr lang="zh-CN" altLang="en-US" sz="1600" b="1" dirty="0" smtClean="0">
                <a:solidFill>
                  <a:srgbClr val="FFC000"/>
                </a:solidFill>
                <a:latin typeface="微软雅黑" pitchFamily="34" charset="-122"/>
                <a:ea typeface="微软雅黑" pitchFamily="34" charset="-122"/>
              </a:rPr>
              <a:t>释放改革红利</a:t>
            </a:r>
            <a:r>
              <a:rPr lang="zh-CN" altLang="en-US" sz="1100" b="1" dirty="0" smtClean="0">
                <a:solidFill>
                  <a:srgbClr val="FFFFFF"/>
                </a:solidFill>
                <a:latin typeface="微软雅黑" pitchFamily="34" charset="-122"/>
                <a:ea typeface="微软雅黑" pitchFamily="34" charset="-122"/>
              </a:rPr>
              <a:t>；审批效率提高</a:t>
            </a:r>
            <a:r>
              <a:rPr lang="en-US" altLang="zh-CN" sz="1600" b="1" dirty="0" smtClean="0">
                <a:solidFill>
                  <a:srgbClr val="FFC000"/>
                </a:solidFill>
                <a:latin typeface="微软雅黑" pitchFamily="34" charset="-122"/>
                <a:ea typeface="微软雅黑" pitchFamily="34" charset="-122"/>
              </a:rPr>
              <a:t>75%</a:t>
            </a:r>
          </a:p>
          <a:p>
            <a:pPr>
              <a:lnSpc>
                <a:spcPct val="150000"/>
              </a:lnSpc>
            </a:pPr>
            <a:r>
              <a:rPr lang="zh-CN" altLang="en-US" sz="1100" b="1" dirty="0" smtClean="0">
                <a:solidFill>
                  <a:srgbClr val="FFFFFF"/>
                </a:solidFill>
                <a:latin typeface="微软雅黑" pitchFamily="34" charset="-122"/>
                <a:ea typeface="微软雅黑" pitchFamily="34" charset="-122"/>
              </a:rPr>
              <a:t>网上审批，</a:t>
            </a:r>
            <a:r>
              <a:rPr lang="zh-CN" altLang="en-US" sz="1600" b="1" dirty="0" smtClean="0">
                <a:solidFill>
                  <a:srgbClr val="FFC000"/>
                </a:solidFill>
                <a:latin typeface="微软雅黑" pitchFamily="34" charset="-122"/>
                <a:ea typeface="微软雅黑" pitchFamily="34" charset="-122"/>
              </a:rPr>
              <a:t>释放信息化红利</a:t>
            </a:r>
            <a:r>
              <a:rPr lang="zh-CN" altLang="en-US" sz="1100" b="1" dirty="0" smtClean="0">
                <a:solidFill>
                  <a:srgbClr val="FFFFFF"/>
                </a:solidFill>
                <a:latin typeface="微软雅黑" pitchFamily="34" charset="-122"/>
                <a:ea typeface="微软雅黑" pitchFamily="34" charset="-122"/>
              </a:rPr>
              <a:t>；已有</a:t>
            </a:r>
            <a:r>
              <a:rPr lang="en-US" altLang="zh-CN" sz="1600" b="1" dirty="0" smtClean="0">
                <a:solidFill>
                  <a:srgbClr val="FFC000"/>
                </a:solidFill>
                <a:latin typeface="微软雅黑" pitchFamily="34" charset="-122"/>
                <a:ea typeface="微软雅黑" pitchFamily="34" charset="-122"/>
              </a:rPr>
              <a:t>177</a:t>
            </a:r>
          </a:p>
          <a:p>
            <a:pPr>
              <a:lnSpc>
                <a:spcPct val="150000"/>
              </a:lnSpc>
            </a:pPr>
            <a:r>
              <a:rPr lang="zh-CN" altLang="en-US" sz="1100" b="1" dirty="0" smtClean="0">
                <a:solidFill>
                  <a:srgbClr val="FFFFFF"/>
                </a:solidFill>
                <a:latin typeface="微软雅黑" pitchFamily="34" charset="-122"/>
                <a:ea typeface="微软雅黑" pitchFamily="34" charset="-122"/>
              </a:rPr>
              <a:t>项实现网上审批</a:t>
            </a:r>
            <a:endParaRPr lang="en-US" altLang="zh-CN" sz="1100" b="1" dirty="0" smtClean="0">
              <a:solidFill>
                <a:srgbClr val="FFFFFF"/>
              </a:solidFill>
              <a:latin typeface="微软雅黑" pitchFamily="34" charset="-122"/>
              <a:ea typeface="微软雅黑" pitchFamily="34" charset="-122"/>
            </a:endParaRPr>
          </a:p>
          <a:p>
            <a:pPr>
              <a:lnSpc>
                <a:spcPct val="150000"/>
              </a:lnSpc>
            </a:pPr>
            <a:r>
              <a:rPr lang="zh-CN" altLang="en-US" sz="1100" b="1" dirty="0" smtClean="0">
                <a:solidFill>
                  <a:srgbClr val="FFFFFF"/>
                </a:solidFill>
                <a:latin typeface="微软雅黑" pitchFamily="34" charset="-122"/>
                <a:ea typeface="微软雅黑" pitchFamily="34" charset="-122"/>
              </a:rPr>
              <a:t>虚拟审批，</a:t>
            </a:r>
            <a:r>
              <a:rPr lang="zh-CN" altLang="en-US" sz="1600" b="1" dirty="0" smtClean="0">
                <a:solidFill>
                  <a:srgbClr val="FFC000"/>
                </a:solidFill>
                <a:latin typeface="微软雅黑" pitchFamily="34" charset="-122"/>
                <a:ea typeface="微软雅黑" pitchFamily="34" charset="-122"/>
              </a:rPr>
              <a:t>释放大数据红利</a:t>
            </a:r>
            <a:r>
              <a:rPr lang="zh-CN" altLang="en-US" sz="1100" b="1" dirty="0" smtClean="0">
                <a:solidFill>
                  <a:srgbClr val="FFFFFF"/>
                </a:solidFill>
                <a:latin typeface="微软雅黑" pitchFamily="34" charset="-122"/>
                <a:ea typeface="微软雅黑" pitchFamily="34" charset="-122"/>
              </a:rPr>
              <a:t>；为实现</a:t>
            </a:r>
            <a:endParaRPr lang="en-US" altLang="zh-CN" sz="1100" b="1" dirty="0" smtClean="0">
              <a:solidFill>
                <a:srgbClr val="FFFFFF"/>
              </a:solidFill>
              <a:latin typeface="微软雅黑" pitchFamily="34" charset="-122"/>
              <a:ea typeface="微软雅黑" pitchFamily="34" charset="-122"/>
            </a:endParaRPr>
          </a:p>
          <a:p>
            <a:pPr>
              <a:lnSpc>
                <a:spcPct val="150000"/>
              </a:lnSpc>
            </a:pPr>
            <a:r>
              <a:rPr lang="zh-CN" altLang="en-US" sz="1100" b="1" dirty="0" smtClean="0">
                <a:solidFill>
                  <a:srgbClr val="FFFFFF"/>
                </a:solidFill>
                <a:latin typeface="微软雅黑" pitchFamily="34" charset="-122"/>
                <a:ea typeface="微软雅黑" pitchFamily="34" charset="-122"/>
              </a:rPr>
              <a:t>大众创业、万众创新清障搭台</a:t>
            </a:r>
          </a:p>
        </p:txBody>
      </p:sp>
      <p:cxnSp>
        <p:nvCxnSpPr>
          <p:cNvPr id="16" name="直接连接符 15"/>
          <p:cNvCxnSpPr/>
          <p:nvPr/>
        </p:nvCxnSpPr>
        <p:spPr bwMode="auto">
          <a:xfrm>
            <a:off x="5360318" y="3873071"/>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5360318" y="5426559"/>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graphicFrame>
        <p:nvGraphicFramePr>
          <p:cNvPr id="18" name="图示 17"/>
          <p:cNvGraphicFramePr/>
          <p:nvPr/>
        </p:nvGraphicFramePr>
        <p:xfrm>
          <a:off x="2861745" y="-1006597"/>
          <a:ext cx="4253431" cy="9074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TextBox 22"/>
          <p:cNvSpPr txBox="1"/>
          <p:nvPr/>
        </p:nvSpPr>
        <p:spPr>
          <a:xfrm>
            <a:off x="6322713" y="1891847"/>
            <a:ext cx="2527600" cy="1374735"/>
          </a:xfrm>
          <a:prstGeom prst="rect">
            <a:avLst/>
          </a:prstGeom>
          <a:noFill/>
        </p:spPr>
        <p:txBody>
          <a:bodyPr wrap="square" rtlCol="0">
            <a:spAutoFit/>
          </a:bodyPr>
          <a:lstStyle/>
          <a:p>
            <a:pPr>
              <a:lnSpc>
                <a:spcPts val="2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通过</a:t>
            </a:r>
            <a:r>
              <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ESB</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a:t>
            </a:r>
            <a:r>
              <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ETL</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等技术消除数据竖井，</a:t>
            </a:r>
            <a:r>
              <a:rPr lang="zh-CN"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完成异构信息系统之间</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的</a:t>
            </a:r>
            <a:r>
              <a:rPr lang="zh-CN"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数据共享交换</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。引入人脸识别技术实施网上审批，从而更好的便民，惠民，利民。</a:t>
            </a:r>
            <a:endParaRPr lang="zh-CN" altLang="en-US" sz="1300" dirty="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p:txBody>
      </p:sp>
      <p:sp>
        <p:nvSpPr>
          <p:cNvPr id="24" name="TextBox 23"/>
          <p:cNvSpPr txBox="1"/>
          <p:nvPr/>
        </p:nvSpPr>
        <p:spPr>
          <a:xfrm>
            <a:off x="6152586" y="4236490"/>
            <a:ext cx="2821287" cy="892552"/>
          </a:xfrm>
          <a:prstGeom prst="rect">
            <a:avLst/>
          </a:prstGeom>
          <a:noFill/>
        </p:spPr>
        <p:txBody>
          <a:bodyPr wrap="square" rtlCol="0">
            <a:spAutoFit/>
          </a:bodyPr>
          <a:lstStyle/>
          <a:p>
            <a:pPr indent="180000">
              <a:lnSpc>
                <a:spcPct val="150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基于大数据与大数据技术，</a:t>
            </a:r>
            <a:endPar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a:p>
            <a:pPr indent="180000">
              <a:lnSpc>
                <a:spcPct val="150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进行虚拟审批（备案制试点）。</a:t>
            </a:r>
            <a:endPar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a:p>
            <a:r>
              <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   </a:t>
            </a:r>
            <a:endParaRPr lang="zh-CN" altLang="en-US" sz="1300" dirty="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p:txBody>
      </p:sp>
    </p:spTree>
    <p:extLst>
      <p:ext uri="{BB962C8B-B14F-4D97-AF65-F5344CB8AC3E}">
        <p14:creationId xmlns:p14="http://schemas.microsoft.com/office/powerpoint/2010/main" xmlns="" val="53305583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48"/>
          <p:cNvSpPr>
            <a:spLocks noGrp="1"/>
          </p:cNvSpPr>
          <p:nvPr>
            <p:ph type="title"/>
          </p:nvPr>
        </p:nvSpPr>
        <p:spPr>
          <a:xfrm>
            <a:off x="333375" y="455084"/>
            <a:ext cx="8516938" cy="446616"/>
          </a:xfrm>
        </p:spPr>
        <p:txBody>
          <a:bodyPr/>
          <a:lstStyle/>
          <a:p>
            <a:r>
              <a:rPr lang="zh-CN" altLang="en-US" b="1" dirty="0" smtClean="0"/>
              <a:t>智慧社区 </a:t>
            </a:r>
            <a:r>
              <a:rPr lang="en-US" altLang="zh-CN" b="1" dirty="0" smtClean="0"/>
              <a:t>- </a:t>
            </a:r>
            <a:r>
              <a:rPr lang="zh-CN" altLang="en-US" b="1" dirty="0" smtClean="0"/>
              <a:t>打造基于三网融合的服务型社区</a:t>
            </a:r>
            <a:endParaRPr lang="zh-CN" altLang="en-US" b="1" dirty="0"/>
          </a:p>
        </p:txBody>
      </p:sp>
      <p:pic>
        <p:nvPicPr>
          <p:cNvPr id="16" name="图片 15" descr="银川.jpg"/>
          <p:cNvPicPr>
            <a:picLocks noChangeAspect="1"/>
          </p:cNvPicPr>
          <p:nvPr/>
        </p:nvPicPr>
        <p:blipFill>
          <a:blip r:embed="rId3" cstate="print"/>
          <a:stretch>
            <a:fillRect/>
          </a:stretch>
        </p:blipFill>
        <p:spPr>
          <a:xfrm>
            <a:off x="0" y="1453021"/>
            <a:ext cx="4858178" cy="4325479"/>
          </a:xfrm>
          <a:prstGeom prst="rect">
            <a:avLst/>
          </a:prstGeom>
        </p:spPr>
      </p:pic>
      <p:sp>
        <p:nvSpPr>
          <p:cNvPr id="17" name="矩形 16"/>
          <p:cNvSpPr/>
          <p:nvPr/>
        </p:nvSpPr>
        <p:spPr bwMode="auto">
          <a:xfrm>
            <a:off x="1" y="1453022"/>
            <a:ext cx="5490831" cy="4325477"/>
          </a:xfrm>
          <a:prstGeom prst="rect">
            <a:avLst/>
          </a:prstGeom>
          <a:gradFill>
            <a:gsLst>
              <a:gs pos="2000">
                <a:srgbClr val="002060"/>
              </a:gs>
              <a:gs pos="32000">
                <a:srgbClr val="002060">
                  <a:alpha val="28000"/>
                </a:srgbClr>
              </a:gs>
              <a:gs pos="65000">
                <a:schemeClr val="tx1">
                  <a:lumMod val="60000"/>
                  <a:lumOff val="40000"/>
                  <a:alpha val="36000"/>
                </a:schemeClr>
              </a:gs>
              <a:gs pos="85000">
                <a:schemeClr val="bg1"/>
              </a:gs>
            </a:gsLst>
            <a:lin ang="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p:txBody>
      </p:sp>
      <p:cxnSp>
        <p:nvCxnSpPr>
          <p:cNvPr id="18" name="直接连接符 17"/>
          <p:cNvCxnSpPr/>
          <p:nvPr/>
        </p:nvCxnSpPr>
        <p:spPr bwMode="auto">
          <a:xfrm>
            <a:off x="5360318" y="3873071"/>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5360318" y="5426559"/>
            <a:ext cx="3459833" cy="0"/>
          </a:xfrm>
          <a:prstGeom prst="line">
            <a:avLst/>
          </a:prstGeom>
          <a:ln w="28575">
            <a:solidFill>
              <a:srgbClr val="00B0F0"/>
            </a:solidFill>
            <a:headEnd type="oval"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94137" y="1700558"/>
            <a:ext cx="2497437" cy="1592744"/>
          </a:xfrm>
          <a:prstGeom prst="rect">
            <a:avLst/>
          </a:prstGeom>
          <a:noFill/>
        </p:spPr>
        <p:txBody>
          <a:bodyPr wrap="square" rtlCol="0">
            <a:spAutoFit/>
          </a:bodyPr>
          <a:lstStyle/>
          <a:p>
            <a:pPr>
              <a:lnSpc>
                <a:spcPct val="150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智能垃圾桶、智能快递柜、医疗体检终端等的设立，方便小区居民日常生活。</a:t>
            </a:r>
            <a:endPar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a:p>
            <a:pPr>
              <a:lnSpc>
                <a:spcPct val="150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构建基于</a:t>
            </a:r>
            <a:r>
              <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LPWA/NB-IOT</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技术的物联网系统。</a:t>
            </a:r>
            <a:endParaRPr lang="zh-CN" altLang="en-US" sz="1300" dirty="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p:txBody>
      </p:sp>
      <p:sp>
        <p:nvSpPr>
          <p:cNvPr id="21" name="TextBox 20"/>
          <p:cNvSpPr txBox="1"/>
          <p:nvPr/>
        </p:nvSpPr>
        <p:spPr>
          <a:xfrm>
            <a:off x="6123797" y="4286692"/>
            <a:ext cx="2678410" cy="692497"/>
          </a:xfrm>
          <a:prstGeom prst="rect">
            <a:avLst/>
          </a:prstGeom>
          <a:noFill/>
        </p:spPr>
        <p:txBody>
          <a:bodyPr wrap="square" rtlCol="0">
            <a:spAutoFit/>
          </a:bodyPr>
          <a:lstStyle/>
          <a:p>
            <a:pPr indent="180000">
              <a:lnSpc>
                <a:spcPct val="150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运用</a:t>
            </a:r>
            <a:r>
              <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4G/Pre5G</a:t>
            </a: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技术</a:t>
            </a:r>
            <a:endParaRPr lang="en-US" altLang="zh-CN"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a:p>
            <a:pPr indent="180000">
              <a:lnSpc>
                <a:spcPct val="150000"/>
              </a:lnSpc>
            </a:pPr>
            <a:r>
              <a:rPr lang="zh-CN" altLang="en-US" sz="1300" dirty="0" smtClean="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rPr>
              <a:t>加快小区管理智能化的步伐。</a:t>
            </a:r>
            <a:endParaRPr lang="zh-CN" altLang="en-US" sz="1300" dirty="0">
              <a:solidFill>
                <a:schemeClr val="bg2">
                  <a:lumMod val="75000"/>
                </a:schemeClr>
              </a:solidFill>
              <a:latin typeface="微软雅黑" pitchFamily="34" charset="-122"/>
              <a:ea typeface="微软雅黑" pitchFamily="34" charset="-122"/>
              <a:cs typeface="Segoe UI Semilight" panose="020B0402040204020203" pitchFamily="34" charset="0"/>
              <a:sym typeface="Microsoft YaHei"/>
            </a:endParaRPr>
          </a:p>
        </p:txBody>
      </p:sp>
      <p:graphicFrame>
        <p:nvGraphicFramePr>
          <p:cNvPr id="22" name="图示 21"/>
          <p:cNvGraphicFramePr/>
          <p:nvPr/>
        </p:nvGraphicFramePr>
        <p:xfrm>
          <a:off x="2861745" y="-1020245"/>
          <a:ext cx="4253431" cy="9074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extBox 27"/>
          <p:cNvSpPr txBox="1"/>
          <p:nvPr/>
        </p:nvSpPr>
        <p:spPr>
          <a:xfrm>
            <a:off x="272528" y="1922252"/>
            <a:ext cx="3731782" cy="2308324"/>
          </a:xfrm>
          <a:prstGeom prst="rect">
            <a:avLst/>
          </a:prstGeom>
          <a:noFill/>
        </p:spPr>
        <p:txBody>
          <a:bodyPr wrap="square" rtlCol="0">
            <a:spAutoFit/>
          </a:bodyPr>
          <a:lstStyle/>
          <a:p>
            <a:pPr>
              <a:lnSpc>
                <a:spcPct val="150000"/>
              </a:lnSpc>
            </a:pPr>
            <a:r>
              <a:rPr lang="zh-CN" altLang="en-US" sz="1100" b="1" dirty="0" smtClean="0">
                <a:solidFill>
                  <a:srgbClr val="FFFFFF"/>
                </a:solidFill>
                <a:latin typeface="微软雅黑" pitchFamily="34" charset="-122"/>
                <a:ea typeface="微软雅黑" pitchFamily="34" charset="-122"/>
              </a:rPr>
              <a:t>为社区居民提供</a:t>
            </a:r>
            <a:r>
              <a:rPr lang="en-US" altLang="zh-CN" sz="1100" b="1" dirty="0" smtClean="0">
                <a:solidFill>
                  <a:srgbClr val="FFFFFF"/>
                </a:solidFill>
                <a:latin typeface="微软雅黑" pitchFamily="34" charset="-122"/>
                <a:ea typeface="微软雅黑" pitchFamily="34" charset="-122"/>
              </a:rPr>
              <a:t>4</a:t>
            </a:r>
            <a:r>
              <a:rPr lang="zh-CN" altLang="en-US" sz="1100" b="1" dirty="0" smtClean="0">
                <a:solidFill>
                  <a:srgbClr val="FFFFFF"/>
                </a:solidFill>
                <a:latin typeface="微软雅黑" pitchFamily="34" charset="-122"/>
                <a:ea typeface="微软雅黑" pitchFamily="34" charset="-122"/>
              </a:rPr>
              <a:t>类服务：</a:t>
            </a:r>
            <a:r>
              <a:rPr lang="zh-CN" altLang="en-US" sz="1600" b="1" dirty="0" smtClean="0">
                <a:solidFill>
                  <a:srgbClr val="FFC000"/>
                </a:solidFill>
                <a:latin typeface="微软雅黑" pitchFamily="34" charset="-122"/>
                <a:ea typeface="微软雅黑" pitchFamily="34" charset="-122"/>
              </a:rPr>
              <a:t>公共服务、商业服务、居家养老服务、全能网格服务。</a:t>
            </a:r>
            <a:endParaRPr lang="en-US" altLang="zh-CN" sz="1600" b="1" dirty="0" smtClean="0">
              <a:solidFill>
                <a:srgbClr val="FFC000"/>
              </a:solidFill>
              <a:latin typeface="微软雅黑" pitchFamily="34" charset="-122"/>
              <a:ea typeface="微软雅黑" pitchFamily="34" charset="-122"/>
            </a:endParaRPr>
          </a:p>
          <a:p>
            <a:pPr>
              <a:lnSpc>
                <a:spcPct val="150000"/>
              </a:lnSpc>
            </a:pPr>
            <a:r>
              <a:rPr lang="zh-CN" altLang="en-US" sz="1600" b="1" dirty="0" smtClean="0">
                <a:solidFill>
                  <a:srgbClr val="FFC000"/>
                </a:solidFill>
                <a:latin typeface="微软雅黑" pitchFamily="34" charset="-122"/>
                <a:ea typeface="微软雅黑" pitchFamily="34" charset="-122"/>
              </a:rPr>
              <a:t>政务入社区</a:t>
            </a:r>
            <a:r>
              <a:rPr lang="zh-CN" altLang="en-US" sz="1100" b="1" dirty="0" smtClean="0">
                <a:solidFill>
                  <a:srgbClr val="FFFFFF"/>
                </a:solidFill>
                <a:latin typeface="微软雅黑" pitchFamily="34" charset="-122"/>
                <a:ea typeface="微软雅黑" pitchFamily="34" charset="-122"/>
              </a:rPr>
              <a:t>，自助快捷办理</a:t>
            </a:r>
            <a:endParaRPr lang="en-US" altLang="zh-CN" sz="1100" b="1" dirty="0" smtClean="0">
              <a:solidFill>
                <a:srgbClr val="FFFFFF"/>
              </a:solidFill>
              <a:latin typeface="微软雅黑" pitchFamily="34" charset="-122"/>
              <a:ea typeface="微软雅黑" pitchFamily="34" charset="-122"/>
            </a:endParaRPr>
          </a:p>
          <a:p>
            <a:pPr>
              <a:lnSpc>
                <a:spcPct val="150000"/>
              </a:lnSpc>
            </a:pPr>
            <a:r>
              <a:rPr lang="en-US" altLang="zh-CN" sz="1600" b="1" dirty="0" smtClean="0">
                <a:solidFill>
                  <a:srgbClr val="FFC000"/>
                </a:solidFill>
                <a:latin typeface="微软雅黑" pitchFamily="34" charset="-122"/>
                <a:ea typeface="微软雅黑" pitchFamily="34" charset="-122"/>
              </a:rPr>
              <a:t>18</a:t>
            </a:r>
            <a:r>
              <a:rPr lang="zh-CN" altLang="en-US" sz="1600" b="1" dirty="0" smtClean="0">
                <a:solidFill>
                  <a:srgbClr val="FFC000"/>
                </a:solidFill>
                <a:latin typeface="微软雅黑" pitchFamily="34" charset="-122"/>
                <a:ea typeface="微软雅黑" pitchFamily="34" charset="-122"/>
              </a:rPr>
              <a:t>项</a:t>
            </a:r>
            <a:r>
              <a:rPr lang="zh-CN" altLang="en-US" sz="1100" b="1" dirty="0" smtClean="0">
                <a:solidFill>
                  <a:srgbClr val="FFFFFF"/>
                </a:solidFill>
                <a:latin typeface="微软雅黑" pitchFamily="34" charset="-122"/>
                <a:ea typeface="微软雅黑" pitchFamily="34" charset="-122"/>
              </a:rPr>
              <a:t>免费体检和医疗服务</a:t>
            </a:r>
            <a:endParaRPr lang="en-US" altLang="zh-CN" sz="1600" b="1" dirty="0" smtClean="0">
              <a:solidFill>
                <a:srgbClr val="FFC000"/>
              </a:solidFill>
              <a:latin typeface="微软雅黑" pitchFamily="34" charset="-122"/>
              <a:ea typeface="微软雅黑" pitchFamily="34" charset="-122"/>
            </a:endParaRPr>
          </a:p>
          <a:p>
            <a:pPr>
              <a:lnSpc>
                <a:spcPct val="150000"/>
              </a:lnSpc>
            </a:pPr>
            <a:r>
              <a:rPr lang="zh-CN" altLang="en-US" sz="1600" b="1" dirty="0" smtClean="0">
                <a:solidFill>
                  <a:srgbClr val="FFC000"/>
                </a:solidFill>
                <a:latin typeface="微软雅黑" pitchFamily="34" charset="-122"/>
                <a:ea typeface="微软雅黑" pitchFamily="34" charset="-122"/>
              </a:rPr>
              <a:t>直饮水</a:t>
            </a:r>
            <a:r>
              <a:rPr lang="zh-CN" altLang="en-US" sz="1100" b="1" dirty="0" smtClean="0">
                <a:solidFill>
                  <a:srgbClr val="FFFFFF"/>
                </a:solidFill>
                <a:latin typeface="微软雅黑" pitchFamily="34" charset="-122"/>
                <a:ea typeface="微软雅黑" pitchFamily="34" charset="-122"/>
              </a:rPr>
              <a:t>改造，实现居民健康饮水</a:t>
            </a:r>
            <a:endParaRPr lang="en-US" altLang="zh-CN" sz="1100" b="1" dirty="0" smtClean="0">
              <a:solidFill>
                <a:srgbClr val="FFFFFF"/>
              </a:solidFill>
              <a:latin typeface="微软雅黑" pitchFamily="34" charset="-122"/>
              <a:ea typeface="微软雅黑" pitchFamily="34" charset="-122"/>
            </a:endParaRPr>
          </a:p>
          <a:p>
            <a:pPr>
              <a:lnSpc>
                <a:spcPct val="150000"/>
              </a:lnSpc>
            </a:pPr>
            <a:r>
              <a:rPr lang="zh-CN" altLang="en-US" sz="1600" b="1" dirty="0" smtClean="0">
                <a:solidFill>
                  <a:srgbClr val="FFC000"/>
                </a:solidFill>
                <a:latin typeface="微软雅黑" pitchFamily="34" charset="-122"/>
                <a:ea typeface="微软雅黑" pitchFamily="34" charset="-122"/>
              </a:rPr>
              <a:t>智能垃圾桶</a:t>
            </a:r>
            <a:r>
              <a:rPr lang="zh-CN" altLang="en-US" sz="1100" b="1" dirty="0" smtClean="0">
                <a:solidFill>
                  <a:srgbClr val="FFFFFF"/>
                </a:solidFill>
                <a:latin typeface="微软雅黑" pitchFamily="34" charset="-122"/>
                <a:ea typeface="微软雅黑" pitchFamily="34" charset="-122"/>
              </a:rPr>
              <a:t>（太阳能电池、垃圾压缩存储、</a:t>
            </a:r>
            <a:r>
              <a:rPr lang="en-US" altLang="zh-CN" sz="1100" b="1" dirty="0" smtClean="0">
                <a:solidFill>
                  <a:srgbClr val="FFFFFF"/>
                </a:solidFill>
                <a:latin typeface="微软雅黑" pitchFamily="34" charset="-122"/>
                <a:ea typeface="微软雅黑" pitchFamily="34" charset="-122"/>
              </a:rPr>
              <a:t>4G</a:t>
            </a:r>
            <a:r>
              <a:rPr lang="zh-CN" altLang="en-US" sz="1100" b="1" dirty="0" smtClean="0">
                <a:solidFill>
                  <a:srgbClr val="FFFFFF"/>
                </a:solidFill>
                <a:latin typeface="微软雅黑" pitchFamily="34" charset="-122"/>
                <a:ea typeface="微软雅黑" pitchFamily="34" charset="-122"/>
              </a:rPr>
              <a:t>互联）</a:t>
            </a:r>
          </a:p>
        </p:txBody>
      </p:sp>
    </p:spTree>
    <p:extLst>
      <p:ext uri="{BB962C8B-B14F-4D97-AF65-F5344CB8AC3E}">
        <p14:creationId xmlns:p14="http://schemas.microsoft.com/office/powerpoint/2010/main" xmlns="" val="53305583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ZTE-秘密-16X9">
  <a:themeElements>
    <a:clrScheme name="中兴品牌色彩体系">
      <a:dk1>
        <a:srgbClr val="008ED3"/>
      </a:dk1>
      <a:lt1>
        <a:srgbClr val="FFFFFF"/>
      </a:lt1>
      <a:dk2>
        <a:srgbClr val="0067B4"/>
      </a:dk2>
      <a:lt2>
        <a:srgbClr val="58595B"/>
      </a:lt2>
      <a:accent1>
        <a:srgbClr val="FFDE40"/>
      </a:accent1>
      <a:accent2>
        <a:srgbClr val="61CCF0"/>
      </a:accent2>
      <a:accent3>
        <a:srgbClr val="EE3D8A"/>
      </a:accent3>
      <a:accent4>
        <a:srgbClr val="922990"/>
      </a:accent4>
      <a:accent5>
        <a:srgbClr val="8DC642"/>
      </a:accent5>
      <a:accent6>
        <a:srgbClr val="58595B"/>
      </a:accent6>
      <a:hlink>
        <a:srgbClr val="0000FF"/>
      </a:hlink>
      <a:folHlink>
        <a:srgbClr val="800080"/>
      </a:folHlink>
    </a:clrScheme>
    <a:fontScheme name="1_自定义设计">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lnDef>
  </a:objectDefaults>
  <a:extraClrSchemeLst>
    <a:extraClrScheme>
      <a:clrScheme name="1_自定义设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目录">
  <a:themeElements>
    <a:clrScheme name="中兴品牌色彩体系">
      <a:dk1>
        <a:srgbClr val="008ED3"/>
      </a:dk1>
      <a:lt1>
        <a:srgbClr val="FFFFFF"/>
      </a:lt1>
      <a:dk2>
        <a:srgbClr val="0067B4"/>
      </a:dk2>
      <a:lt2>
        <a:srgbClr val="58595B"/>
      </a:lt2>
      <a:accent1>
        <a:srgbClr val="FFDE40"/>
      </a:accent1>
      <a:accent2>
        <a:srgbClr val="61CCF0"/>
      </a:accent2>
      <a:accent3>
        <a:srgbClr val="EE3D8A"/>
      </a:accent3>
      <a:accent4>
        <a:srgbClr val="922990"/>
      </a:accent4>
      <a:accent5>
        <a:srgbClr val="8DC642"/>
      </a:accent5>
      <a:accent6>
        <a:srgbClr val="58595B"/>
      </a:accent6>
      <a:hlink>
        <a:srgbClr val="0000FF"/>
      </a:hlink>
      <a:folHlink>
        <a:srgbClr val="800080"/>
      </a:folHlink>
    </a:clrScheme>
    <a:fontScheme name="2_自定义设计">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lnDef>
  </a:objectDefaults>
  <a:extraClrSchemeLst>
    <a:extraClrScheme>
      <a:clrScheme name="2_自定义设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正文">
  <a:themeElements>
    <a:clrScheme name="中兴品牌色彩体系">
      <a:dk1>
        <a:srgbClr val="008ED3"/>
      </a:dk1>
      <a:lt1>
        <a:srgbClr val="FFFFFF"/>
      </a:lt1>
      <a:dk2>
        <a:srgbClr val="0067B4"/>
      </a:dk2>
      <a:lt2>
        <a:srgbClr val="58595B"/>
      </a:lt2>
      <a:accent1>
        <a:srgbClr val="FFDE40"/>
      </a:accent1>
      <a:accent2>
        <a:srgbClr val="61CCF0"/>
      </a:accent2>
      <a:accent3>
        <a:srgbClr val="EE3D8A"/>
      </a:accent3>
      <a:accent4>
        <a:srgbClr val="922990"/>
      </a:accent4>
      <a:accent5>
        <a:srgbClr val="8DC642"/>
      </a:accent5>
      <a:accent6>
        <a:srgbClr val="58595B"/>
      </a:accent6>
      <a:hlink>
        <a:srgbClr val="0000FF"/>
      </a:hlink>
      <a:folHlink>
        <a:srgbClr val="800080"/>
      </a:folHlink>
    </a:clrScheme>
    <a:fontScheme name="3_自定义设计">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lnDef>
  </a:objectDefaults>
  <a:extraClrSchemeLst>
    <a:extraClrScheme>
      <a:clrScheme name="3_自定义设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封底">
  <a:themeElements>
    <a:clrScheme name="中兴品牌色彩体系">
      <a:dk1>
        <a:srgbClr val="008ED3"/>
      </a:dk1>
      <a:lt1>
        <a:srgbClr val="FFFFFF"/>
      </a:lt1>
      <a:dk2>
        <a:srgbClr val="0067B4"/>
      </a:dk2>
      <a:lt2>
        <a:srgbClr val="58595B"/>
      </a:lt2>
      <a:accent1>
        <a:srgbClr val="FFDE40"/>
      </a:accent1>
      <a:accent2>
        <a:srgbClr val="61CCF0"/>
      </a:accent2>
      <a:accent3>
        <a:srgbClr val="EE3D8A"/>
      </a:accent3>
      <a:accent4>
        <a:srgbClr val="922990"/>
      </a:accent4>
      <a:accent5>
        <a:srgbClr val="8DC642"/>
      </a:accent5>
      <a:accent6>
        <a:srgbClr val="58595B"/>
      </a:accent6>
      <a:hlink>
        <a:srgbClr val="0000FF"/>
      </a:hlink>
      <a:folHlink>
        <a:srgbClr val="800080"/>
      </a:folHlink>
    </a:clrScheme>
    <a:fontScheme name="6_自定义设计">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cs typeface="Arial" pitchFamily="34" charset="0"/>
          </a:defRPr>
        </a:defPPr>
      </a:lstStyle>
    </a:lnDef>
  </a:objectDefaults>
  <a:extraClrSchemeLst>
    <a:extraClrScheme>
      <a:clrScheme name="6_自定义设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ZTE-秘密-16X9</Template>
  <TotalTime>682</TotalTime>
  <Pages>0</Pages>
  <Words>1265</Words>
  <Characters>0</Characters>
  <Application>Microsoft Office PowerPoint</Application>
  <DocSecurity>0</DocSecurity>
  <PresentationFormat>全屏显示(4:3)</PresentationFormat>
  <Lines>0</Lines>
  <Paragraphs>185</Paragraphs>
  <Slides>11</Slides>
  <Notes>8</Notes>
  <HiddenSlides>0</HiddenSlides>
  <MMClips>0</MMClips>
  <ScaleCrop>false</ScaleCrop>
  <HeadingPairs>
    <vt:vector size="4" baseType="variant">
      <vt:variant>
        <vt:lpstr>主题</vt:lpstr>
      </vt:variant>
      <vt:variant>
        <vt:i4>4</vt:i4>
      </vt:variant>
      <vt:variant>
        <vt:lpstr>幻灯片标题</vt:lpstr>
      </vt:variant>
      <vt:variant>
        <vt:i4>11</vt:i4>
      </vt:variant>
    </vt:vector>
  </HeadingPairs>
  <TitlesOfParts>
    <vt:vector size="15" baseType="lpstr">
      <vt:lpstr>ZTE-秘密-16X9</vt:lpstr>
      <vt:lpstr>目录</vt:lpstr>
      <vt:lpstr>正文</vt:lpstr>
      <vt:lpstr>封底</vt:lpstr>
      <vt:lpstr>迈向智慧城市2.0</vt:lpstr>
      <vt:lpstr>全球趋势，中国特色</vt:lpstr>
      <vt:lpstr>智慧城市理念延续与升级</vt:lpstr>
      <vt:lpstr>迈向智慧城市2.0</vt:lpstr>
      <vt:lpstr>技术架构创新“一云一网一图”</vt:lpstr>
      <vt:lpstr>智慧城市2.0最佳实践“智慧银川”</vt:lpstr>
      <vt:lpstr>大数据中心 - 首个城市级大数据运营中心</vt:lpstr>
      <vt:lpstr>智慧政务 - 城市级政务综合服务平台</vt:lpstr>
      <vt:lpstr>智慧社区 - 打造基于三网融合的服务型社区</vt:lpstr>
      <vt:lpstr>智慧城市2.0全球实践</vt:lpstr>
      <vt:lpstr>幻灯片 11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迈向智慧城市2.0</dc:title>
  <dc:creator>Windows 用户</dc:creator>
  <cp:lastModifiedBy>Windows 用户</cp:lastModifiedBy>
  <cp:revision>51</cp:revision>
  <dcterms:created xsi:type="dcterms:W3CDTF">2015-11-03T02:12:09Z</dcterms:created>
  <dcterms:modified xsi:type="dcterms:W3CDTF">2015-11-04T07:53:10Z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2052-9.1.0.5041</vt:lpwstr>
  </property>
</Properties>
</file>