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8" r:id="rId4"/>
    <p:sldId id="259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____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rk\Dropbox\&#48149;&#51221;&#54872;%20&#54788;&#52632;&#55148;%20&#44277;&#50976;&#54260;&#45908;\151104_&#48513;&#44221;&#52636;&#51109;&#51088;&#47308;_v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Share of China's Imports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결과모음_박정환!$G$3</c:f>
              <c:strCache>
                <c:ptCount val="1"/>
                <c:pt idx="0">
                  <c:v>Korea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결과모음_박정환!$F$4:$F$8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결과모음_박정환!$G$4:$G$8</c:f>
              <c:numCache>
                <c:formatCode>0.0%</c:formatCode>
                <c:ptCount val="5"/>
                <c:pt idx="0">
                  <c:v>6.4000000000000001E-2</c:v>
                </c:pt>
                <c:pt idx="1">
                  <c:v>6.9000000000000006E-2</c:v>
                </c:pt>
                <c:pt idx="2">
                  <c:v>6.9000000000000006E-2</c:v>
                </c:pt>
                <c:pt idx="3">
                  <c:v>0.104</c:v>
                </c:pt>
                <c:pt idx="4">
                  <c:v>8.3000000000000004E-2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결과모음_박정환!$H$3</c:f>
              <c:strCache>
                <c:ptCount val="1"/>
                <c:pt idx="0">
                  <c:v>Japan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결과모음_박정환!$F$4:$F$8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결과모음_박정환!$H$4:$H$8</c:f>
              <c:numCache>
                <c:formatCode>0.0%</c:formatCode>
                <c:ptCount val="5"/>
                <c:pt idx="0">
                  <c:v>8.2000000000000003E-2</c:v>
                </c:pt>
                <c:pt idx="1">
                  <c:v>8.3000000000000004E-2</c:v>
                </c:pt>
                <c:pt idx="2">
                  <c:v>7.3999999999999996E-2</c:v>
                </c:pt>
                <c:pt idx="3">
                  <c:v>9.2999999999999999E-2</c:v>
                </c:pt>
                <c:pt idx="4">
                  <c:v>7.1999999999999995E-2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결과모음_박정환!$I$3</c:f>
              <c:strCache>
                <c:ptCount val="1"/>
                <c:pt idx="0">
                  <c:v>ASEAN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결과모음_박정환!$F$4:$F$8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결과모음_박정환!$I$4:$I$8</c:f>
              <c:numCache>
                <c:formatCode>0.0%</c:formatCode>
                <c:ptCount val="5"/>
                <c:pt idx="0">
                  <c:v>6.3E-2</c:v>
                </c:pt>
                <c:pt idx="1">
                  <c:v>7.3999999999999996E-2</c:v>
                </c:pt>
                <c:pt idx="2">
                  <c:v>7.2999999999999995E-2</c:v>
                </c:pt>
                <c:pt idx="3">
                  <c:v>0.11</c:v>
                </c:pt>
                <c:pt idx="4">
                  <c:v>9.7000000000000003E-2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5946704"/>
        <c:axId val="83464160"/>
      </c:lineChart>
      <c:catAx>
        <c:axId val="195946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83464160"/>
        <c:crosses val="autoZero"/>
        <c:auto val="1"/>
        <c:lblAlgn val="ctr"/>
        <c:lblOffset val="100"/>
        <c:noMultiLvlLbl val="0"/>
      </c:catAx>
      <c:valAx>
        <c:axId val="83464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95946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Share of China's Exports</a:t>
            </a:r>
            <a:endParaRPr lang="ko-KR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결과모음_박정환!$G$12</c:f>
              <c:strCache>
                <c:ptCount val="1"/>
                <c:pt idx="0">
                  <c:v>Korea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결과모음_박정환!$F$13:$F$17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결과모음_박정환!$G$13:$G$17</c:f>
              <c:numCache>
                <c:formatCode>0.0%</c:formatCode>
                <c:ptCount val="5"/>
                <c:pt idx="0">
                  <c:v>3.5000000000000003E-2</c:v>
                </c:pt>
                <c:pt idx="1">
                  <c:v>3.9E-2</c:v>
                </c:pt>
                <c:pt idx="2">
                  <c:v>3.4000000000000002E-2</c:v>
                </c:pt>
                <c:pt idx="3">
                  <c:v>5.2999999999999999E-2</c:v>
                </c:pt>
                <c:pt idx="4">
                  <c:v>4.7E-2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결과모음_박정환!$H$12</c:f>
              <c:strCache>
                <c:ptCount val="1"/>
                <c:pt idx="0">
                  <c:v>Japan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결과모음_박정환!$F$13:$F$17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결과모음_박정환!$H$13:$H$17</c:f>
              <c:numCache>
                <c:formatCode>0.0%</c:formatCode>
                <c:ptCount val="5"/>
                <c:pt idx="0">
                  <c:v>7.4999999999999997E-2</c:v>
                </c:pt>
                <c:pt idx="1">
                  <c:v>8.3000000000000004E-2</c:v>
                </c:pt>
                <c:pt idx="2">
                  <c:v>0.08</c:v>
                </c:pt>
                <c:pt idx="3">
                  <c:v>0.115</c:v>
                </c:pt>
                <c:pt idx="4">
                  <c:v>9.6000000000000002E-2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결과모음_박정환!$I$12</c:f>
              <c:strCache>
                <c:ptCount val="1"/>
                <c:pt idx="0">
                  <c:v>ASEAN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결과모음_박정환!$F$13:$F$17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결과모음_박정환!$I$13:$I$17</c:f>
              <c:numCache>
                <c:formatCode>0.0%</c:formatCode>
                <c:ptCount val="5"/>
                <c:pt idx="0">
                  <c:v>6.2E-2</c:v>
                </c:pt>
                <c:pt idx="1">
                  <c:v>7.1999999999999995E-2</c:v>
                </c:pt>
                <c:pt idx="2">
                  <c:v>7.6999999999999999E-2</c:v>
                </c:pt>
                <c:pt idx="3">
                  <c:v>0.129</c:v>
                </c:pt>
                <c:pt idx="4">
                  <c:v>0.125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7132528"/>
        <c:axId val="191509312"/>
      </c:lineChart>
      <c:catAx>
        <c:axId val="25713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91509312"/>
        <c:crosses val="autoZero"/>
        <c:auto val="1"/>
        <c:lblAlgn val="ctr"/>
        <c:lblOffset val="100"/>
        <c:noMultiLvlLbl val="0"/>
      </c:catAx>
      <c:valAx>
        <c:axId val="191509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5713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결과모음_박정환!$G$21</c:f>
              <c:strCache>
                <c:ptCount val="1"/>
                <c:pt idx="0">
                  <c:v>Korea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결과모음_박정환!$F$22:$F$26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결과모음_박정환!$G$22:$G$26</c:f>
              <c:numCache>
                <c:formatCode>0.0%</c:formatCode>
                <c:ptCount val="5"/>
                <c:pt idx="0">
                  <c:v>4.1000000000000002E-2</c:v>
                </c:pt>
                <c:pt idx="1">
                  <c:v>0.04</c:v>
                </c:pt>
                <c:pt idx="2">
                  <c:v>4.3999999999999997E-2</c:v>
                </c:pt>
                <c:pt idx="3">
                  <c:v>4.8000000000000001E-2</c:v>
                </c:pt>
                <c:pt idx="4">
                  <c:v>3.9E-2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결과모음_박정환!$H$21</c:f>
              <c:strCache>
                <c:ptCount val="1"/>
                <c:pt idx="0">
                  <c:v>Japan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결과모음_박정환!$F$22:$F$26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결과모음_박정환!$H$22:$H$26</c:f>
              <c:numCache>
                <c:formatCode>0.0%</c:formatCode>
                <c:ptCount val="5"/>
                <c:pt idx="0">
                  <c:v>-1E-3</c:v>
                </c:pt>
                <c:pt idx="1">
                  <c:v>-4.0000000000000001E-3</c:v>
                </c:pt>
                <c:pt idx="2">
                  <c:v>-7.0000000000000001E-3</c:v>
                </c:pt>
                <c:pt idx="3">
                  <c:v>-0.01</c:v>
                </c:pt>
                <c:pt idx="4">
                  <c:v>-1.2E-2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결과모음_박정환!$I$21</c:f>
              <c:strCache>
                <c:ptCount val="1"/>
                <c:pt idx="0">
                  <c:v>ASEAN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결과모음_박정환!$F$22:$F$26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결과모음_박정환!$I$22:$I$26</c:f>
              <c:numCache>
                <c:formatCode>0.0%</c:formatCode>
                <c:ptCount val="5"/>
                <c:pt idx="0">
                  <c:v>-7.0000000000000001E-3</c:v>
                </c:pt>
                <c:pt idx="1">
                  <c:v>-7.0000000000000001E-3</c:v>
                </c:pt>
                <c:pt idx="2">
                  <c:v>-1.6E-2</c:v>
                </c:pt>
                <c:pt idx="3">
                  <c:v>-0.02</c:v>
                </c:pt>
                <c:pt idx="4">
                  <c:v>-2.8000000000000001E-2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8072944"/>
        <c:axId val="188008128"/>
      </c:lineChart>
      <c:catAx>
        <c:axId val="198072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88008128"/>
        <c:crosses val="autoZero"/>
        <c:auto val="1"/>
        <c:lblAlgn val="ctr"/>
        <c:lblOffset val="100"/>
        <c:noMultiLvlLbl val="0"/>
      </c:catAx>
      <c:valAx>
        <c:axId val="188008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98072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1"/>
          <c:order val="1"/>
          <c:tx>
            <c:strRef>
              <c:f>Sheet3!$C$1</c:f>
              <c:strCache>
                <c:ptCount val="1"/>
                <c:pt idx="0">
                  <c:v>Rupiah/RMB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Sheet3!$A$2:$A$71</c:f>
              <c:strCache>
                <c:ptCount val="70"/>
                <c:pt idx="0">
                  <c:v>2010/01</c:v>
                </c:pt>
                <c:pt idx="1">
                  <c:v>2010/02</c:v>
                </c:pt>
                <c:pt idx="2">
                  <c:v>2010/03</c:v>
                </c:pt>
                <c:pt idx="3">
                  <c:v>2010/04</c:v>
                </c:pt>
                <c:pt idx="4">
                  <c:v>2010/05</c:v>
                </c:pt>
                <c:pt idx="5">
                  <c:v>2010/06</c:v>
                </c:pt>
                <c:pt idx="6">
                  <c:v>2010/07</c:v>
                </c:pt>
                <c:pt idx="7">
                  <c:v>2010/08</c:v>
                </c:pt>
                <c:pt idx="8">
                  <c:v>2010/09</c:v>
                </c:pt>
                <c:pt idx="9">
                  <c:v>2010/10</c:v>
                </c:pt>
                <c:pt idx="10">
                  <c:v>2010/11</c:v>
                </c:pt>
                <c:pt idx="11">
                  <c:v>2010/12</c:v>
                </c:pt>
                <c:pt idx="12">
                  <c:v>2011/01</c:v>
                </c:pt>
                <c:pt idx="13">
                  <c:v>2011/02</c:v>
                </c:pt>
                <c:pt idx="14">
                  <c:v>2011/03</c:v>
                </c:pt>
                <c:pt idx="15">
                  <c:v>2011/04</c:v>
                </c:pt>
                <c:pt idx="16">
                  <c:v>2011/05</c:v>
                </c:pt>
                <c:pt idx="17">
                  <c:v>2011/06</c:v>
                </c:pt>
                <c:pt idx="18">
                  <c:v>2011/07</c:v>
                </c:pt>
                <c:pt idx="19">
                  <c:v>2011/08</c:v>
                </c:pt>
                <c:pt idx="20">
                  <c:v>2011/09</c:v>
                </c:pt>
                <c:pt idx="21">
                  <c:v>2011/10</c:v>
                </c:pt>
                <c:pt idx="22">
                  <c:v>2011/11</c:v>
                </c:pt>
                <c:pt idx="23">
                  <c:v>2011/12</c:v>
                </c:pt>
                <c:pt idx="24">
                  <c:v>2012/01</c:v>
                </c:pt>
                <c:pt idx="25">
                  <c:v>2012/02</c:v>
                </c:pt>
                <c:pt idx="26">
                  <c:v>2012/03</c:v>
                </c:pt>
                <c:pt idx="27">
                  <c:v>2012/04</c:v>
                </c:pt>
                <c:pt idx="28">
                  <c:v>2012/05</c:v>
                </c:pt>
                <c:pt idx="29">
                  <c:v>2012/06</c:v>
                </c:pt>
                <c:pt idx="30">
                  <c:v>2012/07</c:v>
                </c:pt>
                <c:pt idx="31">
                  <c:v>2012/08</c:v>
                </c:pt>
                <c:pt idx="32">
                  <c:v>2012/09</c:v>
                </c:pt>
                <c:pt idx="33">
                  <c:v>2012/10</c:v>
                </c:pt>
                <c:pt idx="34">
                  <c:v>2012/11</c:v>
                </c:pt>
                <c:pt idx="35">
                  <c:v>2012/12</c:v>
                </c:pt>
                <c:pt idx="36">
                  <c:v>2013/01</c:v>
                </c:pt>
                <c:pt idx="37">
                  <c:v>2013/02</c:v>
                </c:pt>
                <c:pt idx="38">
                  <c:v>2013/03</c:v>
                </c:pt>
                <c:pt idx="39">
                  <c:v>2013/04</c:v>
                </c:pt>
                <c:pt idx="40">
                  <c:v>2013/05</c:v>
                </c:pt>
                <c:pt idx="41">
                  <c:v>2013/06</c:v>
                </c:pt>
                <c:pt idx="42">
                  <c:v>2013/07</c:v>
                </c:pt>
                <c:pt idx="43">
                  <c:v>2013/08</c:v>
                </c:pt>
                <c:pt idx="44">
                  <c:v>2013/09</c:v>
                </c:pt>
                <c:pt idx="45">
                  <c:v>2013/10</c:v>
                </c:pt>
                <c:pt idx="46">
                  <c:v>2013/11</c:v>
                </c:pt>
                <c:pt idx="47">
                  <c:v>2013/12</c:v>
                </c:pt>
                <c:pt idx="48">
                  <c:v>2014/01</c:v>
                </c:pt>
                <c:pt idx="49">
                  <c:v>2014/02</c:v>
                </c:pt>
                <c:pt idx="50">
                  <c:v>2014/03</c:v>
                </c:pt>
                <c:pt idx="51">
                  <c:v>2014/04</c:v>
                </c:pt>
                <c:pt idx="52">
                  <c:v>2014/05</c:v>
                </c:pt>
                <c:pt idx="53">
                  <c:v>2014/06</c:v>
                </c:pt>
                <c:pt idx="54">
                  <c:v>2014/07</c:v>
                </c:pt>
                <c:pt idx="55">
                  <c:v>2014/08</c:v>
                </c:pt>
                <c:pt idx="56">
                  <c:v>2014/09</c:v>
                </c:pt>
                <c:pt idx="57">
                  <c:v>2014/10</c:v>
                </c:pt>
                <c:pt idx="58">
                  <c:v>2014/11</c:v>
                </c:pt>
                <c:pt idx="59">
                  <c:v>2014/12</c:v>
                </c:pt>
                <c:pt idx="60">
                  <c:v>2015/01</c:v>
                </c:pt>
                <c:pt idx="61">
                  <c:v>2015/02</c:v>
                </c:pt>
                <c:pt idx="62">
                  <c:v>2015/03</c:v>
                </c:pt>
                <c:pt idx="63">
                  <c:v>2015/04</c:v>
                </c:pt>
                <c:pt idx="64">
                  <c:v>2015/05</c:v>
                </c:pt>
                <c:pt idx="65">
                  <c:v>2015/06</c:v>
                </c:pt>
                <c:pt idx="66">
                  <c:v>2015/07</c:v>
                </c:pt>
                <c:pt idx="67">
                  <c:v>2015/08</c:v>
                </c:pt>
                <c:pt idx="68">
                  <c:v>2015/09</c:v>
                </c:pt>
                <c:pt idx="69">
                  <c:v>2015/10</c:v>
                </c:pt>
              </c:strCache>
            </c:strRef>
          </c:cat>
          <c:val>
            <c:numRef>
              <c:f>Sheet3!$C$2:$C$71</c:f>
              <c:numCache>
                <c:formatCode>#,##0.00</c:formatCode>
                <c:ptCount val="70"/>
                <c:pt idx="0">
                  <c:v>1371.7792848877236</c:v>
                </c:pt>
                <c:pt idx="1">
                  <c:v>1367.0645090429816</c:v>
                </c:pt>
                <c:pt idx="2">
                  <c:v>1335.296358149483</c:v>
                </c:pt>
                <c:pt idx="3">
                  <c:v>1320.323488045007</c:v>
                </c:pt>
                <c:pt idx="4">
                  <c:v>1344.56243134383</c:v>
                </c:pt>
                <c:pt idx="5">
                  <c:v>1332.1307051507686</c:v>
                </c:pt>
                <c:pt idx="6">
                  <c:v>1321.0944187007467</c:v>
                </c:pt>
                <c:pt idx="7">
                  <c:v>1332.0466164748871</c:v>
                </c:pt>
                <c:pt idx="8">
                  <c:v>1324.1141907531605</c:v>
                </c:pt>
                <c:pt idx="9">
                  <c:v>1338.9723746963016</c:v>
                </c:pt>
                <c:pt idx="10">
                  <c:v>1354.564309116595</c:v>
                </c:pt>
                <c:pt idx="11">
                  <c:v>1352.0910717776742</c:v>
                </c:pt>
                <c:pt idx="12">
                  <c:v>1373.02164817173</c:v>
                </c:pt>
                <c:pt idx="13">
                  <c:v>1341.6766776660938</c:v>
                </c:pt>
                <c:pt idx="14">
                  <c:v>1326.6813923375735</c:v>
                </c:pt>
                <c:pt idx="15">
                  <c:v>1313.6807268604348</c:v>
                </c:pt>
                <c:pt idx="16">
                  <c:v>1314.2540449836044</c:v>
                </c:pt>
                <c:pt idx="17">
                  <c:v>1327.8040342260526</c:v>
                </c:pt>
                <c:pt idx="18">
                  <c:v>1317.5377468060396</c:v>
                </c:pt>
                <c:pt idx="19">
                  <c:v>1339.5589980635891</c:v>
                </c:pt>
                <c:pt idx="20">
                  <c:v>1381.0753698051187</c:v>
                </c:pt>
                <c:pt idx="21">
                  <c:v>1386.7524721393816</c:v>
                </c:pt>
                <c:pt idx="22">
                  <c:v>1442.6404883267257</c:v>
                </c:pt>
                <c:pt idx="23">
                  <c:v>1428.4364071705365</c:v>
                </c:pt>
                <c:pt idx="24">
                  <c:v>1424.6818210599633</c:v>
                </c:pt>
                <c:pt idx="25">
                  <c:v>1442.1321650237314</c:v>
                </c:pt>
                <c:pt idx="26">
                  <c:v>1454.2574257425742</c:v>
                </c:pt>
                <c:pt idx="27">
                  <c:v>1457.7351966118365</c:v>
                </c:pt>
                <c:pt idx="28">
                  <c:v>1512.4442617248033</c:v>
                </c:pt>
                <c:pt idx="29">
                  <c:v>1489.7930319174015</c:v>
                </c:pt>
                <c:pt idx="30">
                  <c:v>1488.6137137655571</c:v>
                </c:pt>
                <c:pt idx="31">
                  <c:v>1503.3101127482585</c:v>
                </c:pt>
                <c:pt idx="32">
                  <c:v>1517.0886075949365</c:v>
                </c:pt>
                <c:pt idx="33">
                  <c:v>1535.2803104092484</c:v>
                </c:pt>
                <c:pt idx="34">
                  <c:v>1540.793737367256</c:v>
                </c:pt>
                <c:pt idx="35">
                  <c:v>1551.4696444615581</c:v>
                </c:pt>
                <c:pt idx="36">
                  <c:v>1558.7880736156876</c:v>
                </c:pt>
                <c:pt idx="37">
                  <c:v>1551.1127513117146</c:v>
                </c:pt>
                <c:pt idx="38">
                  <c:v>1563.6966245133056</c:v>
                </c:pt>
                <c:pt idx="39">
                  <c:v>1571.587914841338</c:v>
                </c:pt>
                <c:pt idx="40">
                  <c:v>1596.0010420737267</c:v>
                </c:pt>
                <c:pt idx="41">
                  <c:v>1618.6299761990153</c:v>
                </c:pt>
                <c:pt idx="42">
                  <c:v>1675.49679670052</c:v>
                </c:pt>
                <c:pt idx="43">
                  <c:v>1784.5882410599056</c:v>
                </c:pt>
                <c:pt idx="44">
                  <c:v>1897.6110330402955</c:v>
                </c:pt>
                <c:pt idx="45">
                  <c:v>1840.6737449206971</c:v>
                </c:pt>
                <c:pt idx="46">
                  <c:v>1965.7306044740599</c:v>
                </c:pt>
                <c:pt idx="47">
                  <c:v>2006.8161612170304</c:v>
                </c:pt>
                <c:pt idx="48">
                  <c:v>2020.5258721843029</c:v>
                </c:pt>
                <c:pt idx="49">
                  <c:v>1912.9834254143648</c:v>
                </c:pt>
                <c:pt idx="50">
                  <c:v>1847.4298951870271</c:v>
                </c:pt>
                <c:pt idx="51">
                  <c:v>1852.6491662114834</c:v>
                </c:pt>
                <c:pt idx="52">
                  <c:v>1861.333760820776</c:v>
                </c:pt>
                <c:pt idx="53">
                  <c:v>1921.0027926684429</c:v>
                </c:pt>
                <c:pt idx="54">
                  <c:v>1869.9987093443467</c:v>
                </c:pt>
                <c:pt idx="55">
                  <c:v>1903.9339627240379</c:v>
                </c:pt>
                <c:pt idx="56">
                  <c:v>1989.5083249160991</c:v>
                </c:pt>
                <c:pt idx="57">
                  <c:v>1972.5392238494069</c:v>
                </c:pt>
                <c:pt idx="58">
                  <c:v>1991.2161831213571</c:v>
                </c:pt>
                <c:pt idx="59">
                  <c:v>2010.1476909155544</c:v>
                </c:pt>
                <c:pt idx="60">
                  <c:v>2030.3629726122128</c:v>
                </c:pt>
                <c:pt idx="61">
                  <c:v>2057.4874436162386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0325280"/>
        <c:axId val="250326960"/>
      </c:lineChart>
      <c:lineChart>
        <c:grouping val="standar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Won/RMB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Sheet3!$A$2:$A$71</c:f>
              <c:strCache>
                <c:ptCount val="70"/>
                <c:pt idx="0">
                  <c:v>2010/01</c:v>
                </c:pt>
                <c:pt idx="1">
                  <c:v>2010/02</c:v>
                </c:pt>
                <c:pt idx="2">
                  <c:v>2010/03</c:v>
                </c:pt>
                <c:pt idx="3">
                  <c:v>2010/04</c:v>
                </c:pt>
                <c:pt idx="4">
                  <c:v>2010/05</c:v>
                </c:pt>
                <c:pt idx="5">
                  <c:v>2010/06</c:v>
                </c:pt>
                <c:pt idx="6">
                  <c:v>2010/07</c:v>
                </c:pt>
                <c:pt idx="7">
                  <c:v>2010/08</c:v>
                </c:pt>
                <c:pt idx="8">
                  <c:v>2010/09</c:v>
                </c:pt>
                <c:pt idx="9">
                  <c:v>2010/10</c:v>
                </c:pt>
                <c:pt idx="10">
                  <c:v>2010/11</c:v>
                </c:pt>
                <c:pt idx="11">
                  <c:v>2010/12</c:v>
                </c:pt>
                <c:pt idx="12">
                  <c:v>2011/01</c:v>
                </c:pt>
                <c:pt idx="13">
                  <c:v>2011/02</c:v>
                </c:pt>
                <c:pt idx="14">
                  <c:v>2011/03</c:v>
                </c:pt>
                <c:pt idx="15">
                  <c:v>2011/04</c:v>
                </c:pt>
                <c:pt idx="16">
                  <c:v>2011/05</c:v>
                </c:pt>
                <c:pt idx="17">
                  <c:v>2011/06</c:v>
                </c:pt>
                <c:pt idx="18">
                  <c:v>2011/07</c:v>
                </c:pt>
                <c:pt idx="19">
                  <c:v>2011/08</c:v>
                </c:pt>
                <c:pt idx="20">
                  <c:v>2011/09</c:v>
                </c:pt>
                <c:pt idx="21">
                  <c:v>2011/10</c:v>
                </c:pt>
                <c:pt idx="22">
                  <c:v>2011/11</c:v>
                </c:pt>
                <c:pt idx="23">
                  <c:v>2011/12</c:v>
                </c:pt>
                <c:pt idx="24">
                  <c:v>2012/01</c:v>
                </c:pt>
                <c:pt idx="25">
                  <c:v>2012/02</c:v>
                </c:pt>
                <c:pt idx="26">
                  <c:v>2012/03</c:v>
                </c:pt>
                <c:pt idx="27">
                  <c:v>2012/04</c:v>
                </c:pt>
                <c:pt idx="28">
                  <c:v>2012/05</c:v>
                </c:pt>
                <c:pt idx="29">
                  <c:v>2012/06</c:v>
                </c:pt>
                <c:pt idx="30">
                  <c:v>2012/07</c:v>
                </c:pt>
                <c:pt idx="31">
                  <c:v>2012/08</c:v>
                </c:pt>
                <c:pt idx="32">
                  <c:v>2012/09</c:v>
                </c:pt>
                <c:pt idx="33">
                  <c:v>2012/10</c:v>
                </c:pt>
                <c:pt idx="34">
                  <c:v>2012/11</c:v>
                </c:pt>
                <c:pt idx="35">
                  <c:v>2012/12</c:v>
                </c:pt>
                <c:pt idx="36">
                  <c:v>2013/01</c:v>
                </c:pt>
                <c:pt idx="37">
                  <c:v>2013/02</c:v>
                </c:pt>
                <c:pt idx="38">
                  <c:v>2013/03</c:v>
                </c:pt>
                <c:pt idx="39">
                  <c:v>2013/04</c:v>
                </c:pt>
                <c:pt idx="40">
                  <c:v>2013/05</c:v>
                </c:pt>
                <c:pt idx="41">
                  <c:v>2013/06</c:v>
                </c:pt>
                <c:pt idx="42">
                  <c:v>2013/07</c:v>
                </c:pt>
                <c:pt idx="43">
                  <c:v>2013/08</c:v>
                </c:pt>
                <c:pt idx="44">
                  <c:v>2013/09</c:v>
                </c:pt>
                <c:pt idx="45">
                  <c:v>2013/10</c:v>
                </c:pt>
                <c:pt idx="46">
                  <c:v>2013/11</c:v>
                </c:pt>
                <c:pt idx="47">
                  <c:v>2013/12</c:v>
                </c:pt>
                <c:pt idx="48">
                  <c:v>2014/01</c:v>
                </c:pt>
                <c:pt idx="49">
                  <c:v>2014/02</c:v>
                </c:pt>
                <c:pt idx="50">
                  <c:v>2014/03</c:v>
                </c:pt>
                <c:pt idx="51">
                  <c:v>2014/04</c:v>
                </c:pt>
                <c:pt idx="52">
                  <c:v>2014/05</c:v>
                </c:pt>
                <c:pt idx="53">
                  <c:v>2014/06</c:v>
                </c:pt>
                <c:pt idx="54">
                  <c:v>2014/07</c:v>
                </c:pt>
                <c:pt idx="55">
                  <c:v>2014/08</c:v>
                </c:pt>
                <c:pt idx="56">
                  <c:v>2014/09</c:v>
                </c:pt>
                <c:pt idx="57">
                  <c:v>2014/10</c:v>
                </c:pt>
                <c:pt idx="58">
                  <c:v>2014/11</c:v>
                </c:pt>
                <c:pt idx="59">
                  <c:v>2014/12</c:v>
                </c:pt>
                <c:pt idx="60">
                  <c:v>2015/01</c:v>
                </c:pt>
                <c:pt idx="61">
                  <c:v>2015/02</c:v>
                </c:pt>
                <c:pt idx="62">
                  <c:v>2015/03</c:v>
                </c:pt>
                <c:pt idx="63">
                  <c:v>2015/04</c:v>
                </c:pt>
                <c:pt idx="64">
                  <c:v>2015/05</c:v>
                </c:pt>
                <c:pt idx="65">
                  <c:v>2015/06</c:v>
                </c:pt>
                <c:pt idx="66">
                  <c:v>2015/07</c:v>
                </c:pt>
                <c:pt idx="67">
                  <c:v>2015/08</c:v>
                </c:pt>
                <c:pt idx="68">
                  <c:v>2015/09</c:v>
                </c:pt>
                <c:pt idx="69">
                  <c:v>2015/10</c:v>
                </c:pt>
              </c:strCache>
            </c:strRef>
          </c:cat>
          <c:val>
            <c:numRef>
              <c:f>Sheet3!$B$2:$B$71</c:f>
              <c:numCache>
                <c:formatCode>#,##0.00</c:formatCode>
                <c:ptCount val="70"/>
                <c:pt idx="0">
                  <c:v>166.8</c:v>
                </c:pt>
                <c:pt idx="1">
                  <c:v>169.43</c:v>
                </c:pt>
                <c:pt idx="2">
                  <c:v>166.64</c:v>
                </c:pt>
                <c:pt idx="3">
                  <c:v>163.66</c:v>
                </c:pt>
                <c:pt idx="4">
                  <c:v>170.35</c:v>
                </c:pt>
                <c:pt idx="5">
                  <c:v>177.74</c:v>
                </c:pt>
                <c:pt idx="6">
                  <c:v>178.15</c:v>
                </c:pt>
                <c:pt idx="7">
                  <c:v>173.87</c:v>
                </c:pt>
                <c:pt idx="8">
                  <c:v>172.78</c:v>
                </c:pt>
                <c:pt idx="9">
                  <c:v>168.45</c:v>
                </c:pt>
                <c:pt idx="10">
                  <c:v>169.28</c:v>
                </c:pt>
                <c:pt idx="11">
                  <c:v>172.56</c:v>
                </c:pt>
                <c:pt idx="12">
                  <c:v>169.77</c:v>
                </c:pt>
                <c:pt idx="13">
                  <c:v>169.94</c:v>
                </c:pt>
                <c:pt idx="14">
                  <c:v>170.95</c:v>
                </c:pt>
                <c:pt idx="15">
                  <c:v>166.44</c:v>
                </c:pt>
                <c:pt idx="16">
                  <c:v>166.79</c:v>
                </c:pt>
                <c:pt idx="17">
                  <c:v>166.98</c:v>
                </c:pt>
                <c:pt idx="18">
                  <c:v>164.02</c:v>
                </c:pt>
                <c:pt idx="19">
                  <c:v>167.5</c:v>
                </c:pt>
                <c:pt idx="20">
                  <c:v>175.08</c:v>
                </c:pt>
                <c:pt idx="21">
                  <c:v>181.34</c:v>
                </c:pt>
                <c:pt idx="22">
                  <c:v>178.15</c:v>
                </c:pt>
                <c:pt idx="23">
                  <c:v>180.67</c:v>
                </c:pt>
                <c:pt idx="24">
                  <c:v>181.47</c:v>
                </c:pt>
                <c:pt idx="25">
                  <c:v>178.29</c:v>
                </c:pt>
                <c:pt idx="26">
                  <c:v>178.32</c:v>
                </c:pt>
                <c:pt idx="27">
                  <c:v>180.09</c:v>
                </c:pt>
                <c:pt idx="28">
                  <c:v>182.55</c:v>
                </c:pt>
                <c:pt idx="29">
                  <c:v>183.13</c:v>
                </c:pt>
                <c:pt idx="30">
                  <c:v>179.47</c:v>
                </c:pt>
                <c:pt idx="31">
                  <c:v>177.93</c:v>
                </c:pt>
                <c:pt idx="32">
                  <c:v>177.84</c:v>
                </c:pt>
                <c:pt idx="33">
                  <c:v>176.69</c:v>
                </c:pt>
                <c:pt idx="34">
                  <c:v>174.45</c:v>
                </c:pt>
                <c:pt idx="35">
                  <c:v>172.79</c:v>
                </c:pt>
                <c:pt idx="36">
                  <c:v>171.22</c:v>
                </c:pt>
                <c:pt idx="37">
                  <c:v>174.34</c:v>
                </c:pt>
                <c:pt idx="38">
                  <c:v>177.32</c:v>
                </c:pt>
                <c:pt idx="39">
                  <c:v>181.27</c:v>
                </c:pt>
                <c:pt idx="40">
                  <c:v>180.87</c:v>
                </c:pt>
                <c:pt idx="41">
                  <c:v>185.05</c:v>
                </c:pt>
                <c:pt idx="42">
                  <c:v>183.75</c:v>
                </c:pt>
                <c:pt idx="43">
                  <c:v>182.45</c:v>
                </c:pt>
                <c:pt idx="44">
                  <c:v>177.67</c:v>
                </c:pt>
                <c:pt idx="45">
                  <c:v>174.78</c:v>
                </c:pt>
                <c:pt idx="46">
                  <c:v>174.42</c:v>
                </c:pt>
                <c:pt idx="47">
                  <c:v>173.9</c:v>
                </c:pt>
                <c:pt idx="48">
                  <c:v>175.98</c:v>
                </c:pt>
                <c:pt idx="49">
                  <c:v>176.29</c:v>
                </c:pt>
                <c:pt idx="50">
                  <c:v>173.57</c:v>
                </c:pt>
                <c:pt idx="51">
                  <c:v>167.86</c:v>
                </c:pt>
                <c:pt idx="52">
                  <c:v>164.35</c:v>
                </c:pt>
                <c:pt idx="53">
                  <c:v>163.59</c:v>
                </c:pt>
                <c:pt idx="54">
                  <c:v>164.5</c:v>
                </c:pt>
                <c:pt idx="55">
                  <c:v>166.57</c:v>
                </c:pt>
                <c:pt idx="56">
                  <c:v>168.3</c:v>
                </c:pt>
                <c:pt idx="57">
                  <c:v>173.09</c:v>
                </c:pt>
                <c:pt idx="58">
                  <c:v>178.8</c:v>
                </c:pt>
                <c:pt idx="59">
                  <c:v>178.51</c:v>
                </c:pt>
                <c:pt idx="60">
                  <c:v>175.16</c:v>
                </c:pt>
                <c:pt idx="61">
                  <c:v>175.73</c:v>
                </c:pt>
                <c:pt idx="62">
                  <c:v>178.23</c:v>
                </c:pt>
                <c:pt idx="63">
                  <c:v>175.55</c:v>
                </c:pt>
                <c:pt idx="64">
                  <c:v>175.89</c:v>
                </c:pt>
                <c:pt idx="65">
                  <c:v>179.22</c:v>
                </c:pt>
                <c:pt idx="66">
                  <c:v>184.14</c:v>
                </c:pt>
                <c:pt idx="67">
                  <c:v>186.35</c:v>
                </c:pt>
                <c:pt idx="68">
                  <c:v>186.01</c:v>
                </c:pt>
                <c:pt idx="69">
                  <c:v>180.77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5621664"/>
        <c:axId val="245619984"/>
      </c:lineChart>
      <c:catAx>
        <c:axId val="250325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50326960"/>
        <c:crosses val="autoZero"/>
        <c:auto val="1"/>
        <c:lblAlgn val="ctr"/>
        <c:lblOffset val="100"/>
        <c:tickLblSkip val="12"/>
        <c:tickMarkSkip val="12"/>
        <c:noMultiLvlLbl val="0"/>
      </c:catAx>
      <c:valAx>
        <c:axId val="25032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50325280"/>
        <c:crosses val="autoZero"/>
        <c:crossBetween val="between"/>
      </c:valAx>
      <c:valAx>
        <c:axId val="245619984"/>
        <c:scaling>
          <c:orientation val="minMax"/>
        </c:scaling>
        <c:delete val="0"/>
        <c:axPos val="r"/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45621664"/>
        <c:crosses val="max"/>
        <c:crossBetween val="between"/>
      </c:valAx>
      <c:catAx>
        <c:axId val="2456216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456199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Sheet3!$D$1</c:f>
              <c:strCache>
                <c:ptCount val="1"/>
                <c:pt idx="0">
                  <c:v>Ringgit/RMB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Sheet3!$A$2:$A$71</c:f>
              <c:strCache>
                <c:ptCount val="70"/>
                <c:pt idx="0">
                  <c:v>2010/01</c:v>
                </c:pt>
                <c:pt idx="1">
                  <c:v>2010/02</c:v>
                </c:pt>
                <c:pt idx="2">
                  <c:v>2010/03</c:v>
                </c:pt>
                <c:pt idx="3">
                  <c:v>2010/04</c:v>
                </c:pt>
                <c:pt idx="4">
                  <c:v>2010/05</c:v>
                </c:pt>
                <c:pt idx="5">
                  <c:v>2010/06</c:v>
                </c:pt>
                <c:pt idx="6">
                  <c:v>2010/07</c:v>
                </c:pt>
                <c:pt idx="7">
                  <c:v>2010/08</c:v>
                </c:pt>
                <c:pt idx="8">
                  <c:v>2010/09</c:v>
                </c:pt>
                <c:pt idx="9">
                  <c:v>2010/10</c:v>
                </c:pt>
                <c:pt idx="10">
                  <c:v>2010/11</c:v>
                </c:pt>
                <c:pt idx="11">
                  <c:v>2010/12</c:v>
                </c:pt>
                <c:pt idx="12">
                  <c:v>2011/01</c:v>
                </c:pt>
                <c:pt idx="13">
                  <c:v>2011/02</c:v>
                </c:pt>
                <c:pt idx="14">
                  <c:v>2011/03</c:v>
                </c:pt>
                <c:pt idx="15">
                  <c:v>2011/04</c:v>
                </c:pt>
                <c:pt idx="16">
                  <c:v>2011/05</c:v>
                </c:pt>
                <c:pt idx="17">
                  <c:v>2011/06</c:v>
                </c:pt>
                <c:pt idx="18">
                  <c:v>2011/07</c:v>
                </c:pt>
                <c:pt idx="19">
                  <c:v>2011/08</c:v>
                </c:pt>
                <c:pt idx="20">
                  <c:v>2011/09</c:v>
                </c:pt>
                <c:pt idx="21">
                  <c:v>2011/10</c:v>
                </c:pt>
                <c:pt idx="22">
                  <c:v>2011/11</c:v>
                </c:pt>
                <c:pt idx="23">
                  <c:v>2011/12</c:v>
                </c:pt>
                <c:pt idx="24">
                  <c:v>2012/01</c:v>
                </c:pt>
                <c:pt idx="25">
                  <c:v>2012/02</c:v>
                </c:pt>
                <c:pt idx="26">
                  <c:v>2012/03</c:v>
                </c:pt>
                <c:pt idx="27">
                  <c:v>2012/04</c:v>
                </c:pt>
                <c:pt idx="28">
                  <c:v>2012/05</c:v>
                </c:pt>
                <c:pt idx="29">
                  <c:v>2012/06</c:v>
                </c:pt>
                <c:pt idx="30">
                  <c:v>2012/07</c:v>
                </c:pt>
                <c:pt idx="31">
                  <c:v>2012/08</c:v>
                </c:pt>
                <c:pt idx="32">
                  <c:v>2012/09</c:v>
                </c:pt>
                <c:pt idx="33">
                  <c:v>2012/10</c:v>
                </c:pt>
                <c:pt idx="34">
                  <c:v>2012/11</c:v>
                </c:pt>
                <c:pt idx="35">
                  <c:v>2012/12</c:v>
                </c:pt>
                <c:pt idx="36">
                  <c:v>2013/01</c:v>
                </c:pt>
                <c:pt idx="37">
                  <c:v>2013/02</c:v>
                </c:pt>
                <c:pt idx="38">
                  <c:v>2013/03</c:v>
                </c:pt>
                <c:pt idx="39">
                  <c:v>2013/04</c:v>
                </c:pt>
                <c:pt idx="40">
                  <c:v>2013/05</c:v>
                </c:pt>
                <c:pt idx="41">
                  <c:v>2013/06</c:v>
                </c:pt>
                <c:pt idx="42">
                  <c:v>2013/07</c:v>
                </c:pt>
                <c:pt idx="43">
                  <c:v>2013/08</c:v>
                </c:pt>
                <c:pt idx="44">
                  <c:v>2013/09</c:v>
                </c:pt>
                <c:pt idx="45">
                  <c:v>2013/10</c:v>
                </c:pt>
                <c:pt idx="46">
                  <c:v>2013/11</c:v>
                </c:pt>
                <c:pt idx="47">
                  <c:v>2013/12</c:v>
                </c:pt>
                <c:pt idx="48">
                  <c:v>2014/01</c:v>
                </c:pt>
                <c:pt idx="49">
                  <c:v>2014/02</c:v>
                </c:pt>
                <c:pt idx="50">
                  <c:v>2014/03</c:v>
                </c:pt>
                <c:pt idx="51">
                  <c:v>2014/04</c:v>
                </c:pt>
                <c:pt idx="52">
                  <c:v>2014/05</c:v>
                </c:pt>
                <c:pt idx="53">
                  <c:v>2014/06</c:v>
                </c:pt>
                <c:pt idx="54">
                  <c:v>2014/07</c:v>
                </c:pt>
                <c:pt idx="55">
                  <c:v>2014/08</c:v>
                </c:pt>
                <c:pt idx="56">
                  <c:v>2014/09</c:v>
                </c:pt>
                <c:pt idx="57">
                  <c:v>2014/10</c:v>
                </c:pt>
                <c:pt idx="58">
                  <c:v>2014/11</c:v>
                </c:pt>
                <c:pt idx="59">
                  <c:v>2014/12</c:v>
                </c:pt>
                <c:pt idx="60">
                  <c:v>2015/01</c:v>
                </c:pt>
                <c:pt idx="61">
                  <c:v>2015/02</c:v>
                </c:pt>
                <c:pt idx="62">
                  <c:v>2015/03</c:v>
                </c:pt>
                <c:pt idx="63">
                  <c:v>2015/04</c:v>
                </c:pt>
                <c:pt idx="64">
                  <c:v>2015/05</c:v>
                </c:pt>
                <c:pt idx="65">
                  <c:v>2015/06</c:v>
                </c:pt>
                <c:pt idx="66">
                  <c:v>2015/07</c:v>
                </c:pt>
                <c:pt idx="67">
                  <c:v>2015/08</c:v>
                </c:pt>
                <c:pt idx="68">
                  <c:v>2015/09</c:v>
                </c:pt>
                <c:pt idx="69">
                  <c:v>2015/10</c:v>
                </c:pt>
              </c:strCache>
            </c:strRef>
          </c:cat>
          <c:val>
            <c:numRef>
              <c:f>Sheet3!$D$2:$D$71</c:f>
              <c:numCache>
                <c:formatCode>#,##0.00</c:formatCode>
                <c:ptCount val="70"/>
                <c:pt idx="0">
                  <c:v>0.49436786828575197</c:v>
                </c:pt>
                <c:pt idx="1">
                  <c:v>0.49994874423372632</c:v>
                </c:pt>
                <c:pt idx="2">
                  <c:v>0.48643461955407113</c:v>
                </c:pt>
                <c:pt idx="3">
                  <c:v>0.46946788560712616</c:v>
                </c:pt>
                <c:pt idx="4">
                  <c:v>0.476147931160747</c:v>
                </c:pt>
                <c:pt idx="5">
                  <c:v>0.47860201806875519</c:v>
                </c:pt>
                <c:pt idx="6">
                  <c:v>0.47275759275109946</c:v>
                </c:pt>
                <c:pt idx="7">
                  <c:v>0.46433780737553965</c:v>
                </c:pt>
                <c:pt idx="8">
                  <c:v>0.46044275624666153</c:v>
                </c:pt>
                <c:pt idx="9">
                  <c:v>0.46475599148144819</c:v>
                </c:pt>
                <c:pt idx="10">
                  <c:v>0.46788301421743961</c:v>
                </c:pt>
                <c:pt idx="11">
                  <c:v>0.47044227559138002</c:v>
                </c:pt>
                <c:pt idx="12">
                  <c:v>0.46381359529440297</c:v>
                </c:pt>
                <c:pt idx="13">
                  <c:v>0.46308602363102752</c:v>
                </c:pt>
                <c:pt idx="14">
                  <c:v>0.46219818721913325</c:v>
                </c:pt>
                <c:pt idx="15">
                  <c:v>0.46119784883631848</c:v>
                </c:pt>
                <c:pt idx="16">
                  <c:v>0.46379912865434053</c:v>
                </c:pt>
                <c:pt idx="17">
                  <c:v>0.4675037840175455</c:v>
                </c:pt>
                <c:pt idx="18">
                  <c:v>0.46339914827719708</c:v>
                </c:pt>
                <c:pt idx="19">
                  <c:v>0.46573802236242112</c:v>
                </c:pt>
                <c:pt idx="20">
                  <c:v>0.48271112154652901</c:v>
                </c:pt>
                <c:pt idx="21">
                  <c:v>0.49185371213310314</c:v>
                </c:pt>
                <c:pt idx="22">
                  <c:v>0.49589390220879737</c:v>
                </c:pt>
                <c:pt idx="23">
                  <c:v>0.49762137298761849</c:v>
                </c:pt>
                <c:pt idx="24">
                  <c:v>0.49218007978218203</c:v>
                </c:pt>
                <c:pt idx="25">
                  <c:v>0.47970538279600616</c:v>
                </c:pt>
                <c:pt idx="26">
                  <c:v>0.48228118811881188</c:v>
                </c:pt>
                <c:pt idx="27">
                  <c:v>0.48516092191044213</c:v>
                </c:pt>
                <c:pt idx="28">
                  <c:v>0.48983270611302615</c:v>
                </c:pt>
                <c:pt idx="29">
                  <c:v>0.49947354360159041</c:v>
                </c:pt>
                <c:pt idx="30">
                  <c:v>0.49677480107349681</c:v>
                </c:pt>
                <c:pt idx="31">
                  <c:v>0.48988096174107215</c:v>
                </c:pt>
                <c:pt idx="32">
                  <c:v>0.48667721518987339</c:v>
                </c:pt>
                <c:pt idx="33">
                  <c:v>0.4873936161719386</c:v>
                </c:pt>
                <c:pt idx="34">
                  <c:v>0.49015047001828743</c:v>
                </c:pt>
                <c:pt idx="35">
                  <c:v>0.48994031574894109</c:v>
                </c:pt>
                <c:pt idx="36">
                  <c:v>0.4887406573977337</c:v>
                </c:pt>
                <c:pt idx="37">
                  <c:v>0.49683102546411434</c:v>
                </c:pt>
                <c:pt idx="38">
                  <c:v>0.49995173279274063</c:v>
                </c:pt>
                <c:pt idx="39">
                  <c:v>0.49271754417161057</c:v>
                </c:pt>
                <c:pt idx="40">
                  <c:v>0.49153315097043121</c:v>
                </c:pt>
                <c:pt idx="41">
                  <c:v>0.51242215773858035</c:v>
                </c:pt>
                <c:pt idx="42">
                  <c:v>0.52028756337316406</c:v>
                </c:pt>
                <c:pt idx="43">
                  <c:v>0.53532746312057899</c:v>
                </c:pt>
                <c:pt idx="44">
                  <c:v>0.53098140462106602</c:v>
                </c:pt>
                <c:pt idx="45">
                  <c:v>0.51995674400314584</c:v>
                </c:pt>
                <c:pt idx="46">
                  <c:v>0.524561374714832</c:v>
                </c:pt>
                <c:pt idx="47">
                  <c:v>0.53493694227666366</c:v>
                </c:pt>
                <c:pt idx="48">
                  <c:v>0.54583615660480256</c:v>
                </c:pt>
                <c:pt idx="49">
                  <c:v>0.54373848987108653</c:v>
                </c:pt>
                <c:pt idx="50">
                  <c:v>0.53137099256427289</c:v>
                </c:pt>
                <c:pt idx="51">
                  <c:v>0.52274844969957901</c:v>
                </c:pt>
                <c:pt idx="52">
                  <c:v>0.51764988778454635</c:v>
                </c:pt>
                <c:pt idx="53">
                  <c:v>0.51640291464706445</c:v>
                </c:pt>
                <c:pt idx="54">
                  <c:v>0.51316468766133194</c:v>
                </c:pt>
                <c:pt idx="55">
                  <c:v>0.51617620773143114</c:v>
                </c:pt>
                <c:pt idx="56">
                  <c:v>0.52429050861816162</c:v>
                </c:pt>
                <c:pt idx="57">
                  <c:v>0.53349333072113114</c:v>
                </c:pt>
                <c:pt idx="58">
                  <c:v>0.54619667259873628</c:v>
                </c:pt>
                <c:pt idx="59">
                  <c:v>0.56180719387260447</c:v>
                </c:pt>
                <c:pt idx="60">
                  <c:v>0.57649442755825742</c:v>
                </c:pt>
                <c:pt idx="61">
                  <c:v>0.57538628874884035</c:v>
                </c:pt>
                <c:pt idx="62">
                  <c:v>0.58976372904177221</c:v>
                </c:pt>
                <c:pt idx="63">
                  <c:v>0.58571198193839713</c:v>
                </c:pt>
                <c:pt idx="64">
                  <c:v>0.57993068429112593</c:v>
                </c:pt>
                <c:pt idx="65">
                  <c:v>0.60225294913943139</c:v>
                </c:pt>
                <c:pt idx="66">
                  <c:v>0.6123862446645727</c:v>
                </c:pt>
                <c:pt idx="67">
                  <c:v>0.64091317861256158</c:v>
                </c:pt>
                <c:pt idx="68">
                  <c:v>0.67648721653370181</c:v>
                </c:pt>
                <c:pt idx="69">
                  <c:v>0.67013620974726396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Sheet3!$E$1</c:f>
              <c:strCache>
                <c:ptCount val="1"/>
                <c:pt idx="0">
                  <c:v>S$/RMB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Sheet3!$A$2:$A$71</c:f>
              <c:strCache>
                <c:ptCount val="70"/>
                <c:pt idx="0">
                  <c:v>2010/01</c:v>
                </c:pt>
                <c:pt idx="1">
                  <c:v>2010/02</c:v>
                </c:pt>
                <c:pt idx="2">
                  <c:v>2010/03</c:v>
                </c:pt>
                <c:pt idx="3">
                  <c:v>2010/04</c:v>
                </c:pt>
                <c:pt idx="4">
                  <c:v>2010/05</c:v>
                </c:pt>
                <c:pt idx="5">
                  <c:v>2010/06</c:v>
                </c:pt>
                <c:pt idx="6">
                  <c:v>2010/07</c:v>
                </c:pt>
                <c:pt idx="7">
                  <c:v>2010/08</c:v>
                </c:pt>
                <c:pt idx="8">
                  <c:v>2010/09</c:v>
                </c:pt>
                <c:pt idx="9">
                  <c:v>2010/10</c:v>
                </c:pt>
                <c:pt idx="10">
                  <c:v>2010/11</c:v>
                </c:pt>
                <c:pt idx="11">
                  <c:v>2010/12</c:v>
                </c:pt>
                <c:pt idx="12">
                  <c:v>2011/01</c:v>
                </c:pt>
                <c:pt idx="13">
                  <c:v>2011/02</c:v>
                </c:pt>
                <c:pt idx="14">
                  <c:v>2011/03</c:v>
                </c:pt>
                <c:pt idx="15">
                  <c:v>2011/04</c:v>
                </c:pt>
                <c:pt idx="16">
                  <c:v>2011/05</c:v>
                </c:pt>
                <c:pt idx="17">
                  <c:v>2011/06</c:v>
                </c:pt>
                <c:pt idx="18">
                  <c:v>2011/07</c:v>
                </c:pt>
                <c:pt idx="19">
                  <c:v>2011/08</c:v>
                </c:pt>
                <c:pt idx="20">
                  <c:v>2011/09</c:v>
                </c:pt>
                <c:pt idx="21">
                  <c:v>2011/10</c:v>
                </c:pt>
                <c:pt idx="22">
                  <c:v>2011/11</c:v>
                </c:pt>
                <c:pt idx="23">
                  <c:v>2011/12</c:v>
                </c:pt>
                <c:pt idx="24">
                  <c:v>2012/01</c:v>
                </c:pt>
                <c:pt idx="25">
                  <c:v>2012/02</c:v>
                </c:pt>
                <c:pt idx="26">
                  <c:v>2012/03</c:v>
                </c:pt>
                <c:pt idx="27">
                  <c:v>2012/04</c:v>
                </c:pt>
                <c:pt idx="28">
                  <c:v>2012/05</c:v>
                </c:pt>
                <c:pt idx="29">
                  <c:v>2012/06</c:v>
                </c:pt>
                <c:pt idx="30">
                  <c:v>2012/07</c:v>
                </c:pt>
                <c:pt idx="31">
                  <c:v>2012/08</c:v>
                </c:pt>
                <c:pt idx="32">
                  <c:v>2012/09</c:v>
                </c:pt>
                <c:pt idx="33">
                  <c:v>2012/10</c:v>
                </c:pt>
                <c:pt idx="34">
                  <c:v>2012/11</c:v>
                </c:pt>
                <c:pt idx="35">
                  <c:v>2012/12</c:v>
                </c:pt>
                <c:pt idx="36">
                  <c:v>2013/01</c:v>
                </c:pt>
                <c:pt idx="37">
                  <c:v>2013/02</c:v>
                </c:pt>
                <c:pt idx="38">
                  <c:v>2013/03</c:v>
                </c:pt>
                <c:pt idx="39">
                  <c:v>2013/04</c:v>
                </c:pt>
                <c:pt idx="40">
                  <c:v>2013/05</c:v>
                </c:pt>
                <c:pt idx="41">
                  <c:v>2013/06</c:v>
                </c:pt>
                <c:pt idx="42">
                  <c:v>2013/07</c:v>
                </c:pt>
                <c:pt idx="43">
                  <c:v>2013/08</c:v>
                </c:pt>
                <c:pt idx="44">
                  <c:v>2013/09</c:v>
                </c:pt>
                <c:pt idx="45">
                  <c:v>2013/10</c:v>
                </c:pt>
                <c:pt idx="46">
                  <c:v>2013/11</c:v>
                </c:pt>
                <c:pt idx="47">
                  <c:v>2013/12</c:v>
                </c:pt>
                <c:pt idx="48">
                  <c:v>2014/01</c:v>
                </c:pt>
                <c:pt idx="49">
                  <c:v>2014/02</c:v>
                </c:pt>
                <c:pt idx="50">
                  <c:v>2014/03</c:v>
                </c:pt>
                <c:pt idx="51">
                  <c:v>2014/04</c:v>
                </c:pt>
                <c:pt idx="52">
                  <c:v>2014/05</c:v>
                </c:pt>
                <c:pt idx="53">
                  <c:v>2014/06</c:v>
                </c:pt>
                <c:pt idx="54">
                  <c:v>2014/07</c:v>
                </c:pt>
                <c:pt idx="55">
                  <c:v>2014/08</c:v>
                </c:pt>
                <c:pt idx="56">
                  <c:v>2014/09</c:v>
                </c:pt>
                <c:pt idx="57">
                  <c:v>2014/10</c:v>
                </c:pt>
                <c:pt idx="58">
                  <c:v>2014/11</c:v>
                </c:pt>
                <c:pt idx="59">
                  <c:v>2014/12</c:v>
                </c:pt>
                <c:pt idx="60">
                  <c:v>2015/01</c:v>
                </c:pt>
                <c:pt idx="61">
                  <c:v>2015/02</c:v>
                </c:pt>
                <c:pt idx="62">
                  <c:v>2015/03</c:v>
                </c:pt>
                <c:pt idx="63">
                  <c:v>2015/04</c:v>
                </c:pt>
                <c:pt idx="64">
                  <c:v>2015/05</c:v>
                </c:pt>
                <c:pt idx="65">
                  <c:v>2015/06</c:v>
                </c:pt>
                <c:pt idx="66">
                  <c:v>2015/07</c:v>
                </c:pt>
                <c:pt idx="67">
                  <c:v>2015/08</c:v>
                </c:pt>
                <c:pt idx="68">
                  <c:v>2015/09</c:v>
                </c:pt>
                <c:pt idx="69">
                  <c:v>2015/10</c:v>
                </c:pt>
              </c:strCache>
            </c:strRef>
          </c:cat>
          <c:val>
            <c:numRef>
              <c:f>Sheet3!$E$2:$E$71</c:f>
              <c:numCache>
                <c:formatCode>#,##0.00</c:formatCode>
                <c:ptCount val="70"/>
                <c:pt idx="0">
                  <c:v>0.2045584379440156</c:v>
                </c:pt>
                <c:pt idx="1">
                  <c:v>0.20680969466207805</c:v>
                </c:pt>
                <c:pt idx="2">
                  <c:v>0.2050042483372887</c:v>
                </c:pt>
                <c:pt idx="3">
                  <c:v>0.20242909048288796</c:v>
                </c:pt>
                <c:pt idx="4">
                  <c:v>0.204174295129989</c:v>
                </c:pt>
                <c:pt idx="5">
                  <c:v>0.20497477414056084</c:v>
                </c:pt>
                <c:pt idx="6">
                  <c:v>0.20300463386558837</c:v>
                </c:pt>
                <c:pt idx="7">
                  <c:v>0.19965229178023663</c:v>
                </c:pt>
                <c:pt idx="8">
                  <c:v>0.19783073179417174</c:v>
                </c:pt>
                <c:pt idx="9">
                  <c:v>0.19535678934581122</c:v>
                </c:pt>
                <c:pt idx="10">
                  <c:v>0.19518170068231686</c:v>
                </c:pt>
                <c:pt idx="11">
                  <c:v>0.19644495240386783</c:v>
                </c:pt>
                <c:pt idx="12">
                  <c:v>0.19500030319568248</c:v>
                </c:pt>
                <c:pt idx="13">
                  <c:v>0.19399035902738707</c:v>
                </c:pt>
                <c:pt idx="14">
                  <c:v>0.19312971284941735</c:v>
                </c:pt>
                <c:pt idx="15">
                  <c:v>0.19095408092910657</c:v>
                </c:pt>
                <c:pt idx="16">
                  <c:v>0.19069538309958892</c:v>
                </c:pt>
                <c:pt idx="17">
                  <c:v>0.19052914465758505</c:v>
                </c:pt>
                <c:pt idx="18">
                  <c:v>0.18827719705768486</c:v>
                </c:pt>
                <c:pt idx="19">
                  <c:v>0.18878443375601225</c:v>
                </c:pt>
                <c:pt idx="20">
                  <c:v>0.19624324958910544</c:v>
                </c:pt>
                <c:pt idx="21">
                  <c:v>0.20023544184586409</c:v>
                </c:pt>
                <c:pt idx="22">
                  <c:v>0.20272481278711219</c:v>
                </c:pt>
                <c:pt idx="23">
                  <c:v>0.20405784316814216</c:v>
                </c:pt>
                <c:pt idx="24">
                  <c:v>0.20225732919647949</c:v>
                </c:pt>
                <c:pt idx="25">
                  <c:v>0.19897772909821104</c:v>
                </c:pt>
                <c:pt idx="26">
                  <c:v>0.19944554455445543</c:v>
                </c:pt>
                <c:pt idx="27">
                  <c:v>0.1984359881350824</c:v>
                </c:pt>
                <c:pt idx="28">
                  <c:v>0.19955093134309479</c:v>
                </c:pt>
                <c:pt idx="29">
                  <c:v>0.20090204767966308</c:v>
                </c:pt>
                <c:pt idx="30">
                  <c:v>0.19779650642685626</c:v>
                </c:pt>
                <c:pt idx="31">
                  <c:v>0.19624801471860112</c:v>
                </c:pt>
                <c:pt idx="32">
                  <c:v>0.19466772151898731</c:v>
                </c:pt>
                <c:pt idx="33">
                  <c:v>0.19539495744646879</c:v>
                </c:pt>
                <c:pt idx="34">
                  <c:v>0.19622060380506276</c:v>
                </c:pt>
                <c:pt idx="35">
                  <c:v>0.19580284944166343</c:v>
                </c:pt>
                <c:pt idx="36">
                  <c:v>0.19741219963031423</c:v>
                </c:pt>
                <c:pt idx="37">
                  <c:v>0.19867464659916881</c:v>
                </c:pt>
                <c:pt idx="38">
                  <c:v>0.20056633523184347</c:v>
                </c:pt>
                <c:pt idx="39">
                  <c:v>0.20012608913531951</c:v>
                </c:pt>
                <c:pt idx="40">
                  <c:v>0.20330207112153184</c:v>
                </c:pt>
                <c:pt idx="41">
                  <c:v>0.20532424766065666</c:v>
                </c:pt>
                <c:pt idx="42">
                  <c:v>0.20672285346331284</c:v>
                </c:pt>
                <c:pt idx="43">
                  <c:v>0.20786434254161698</c:v>
                </c:pt>
                <c:pt idx="44">
                  <c:v>0.20624857021471291</c:v>
                </c:pt>
                <c:pt idx="45">
                  <c:v>0.20368003670205795</c:v>
                </c:pt>
                <c:pt idx="46">
                  <c:v>0.20476292077664165</c:v>
                </c:pt>
                <c:pt idx="47">
                  <c:v>0.20726727913332671</c:v>
                </c:pt>
                <c:pt idx="48">
                  <c:v>0.21031582078699035</c:v>
                </c:pt>
                <c:pt idx="49">
                  <c:v>0.20815245987897923</c:v>
                </c:pt>
                <c:pt idx="50">
                  <c:v>0.20528438821299552</c:v>
                </c:pt>
                <c:pt idx="51">
                  <c:v>0.20158725058638305</c:v>
                </c:pt>
                <c:pt idx="52">
                  <c:v>0.20060916960564285</c:v>
                </c:pt>
                <c:pt idx="53">
                  <c:v>0.20081533078676211</c:v>
                </c:pt>
                <c:pt idx="54">
                  <c:v>0.20048722250903456</c:v>
                </c:pt>
                <c:pt idx="55">
                  <c:v>0.20285663216392325</c:v>
                </c:pt>
                <c:pt idx="56">
                  <c:v>0.20589097781108467</c:v>
                </c:pt>
                <c:pt idx="57">
                  <c:v>0.2080782354573803</c:v>
                </c:pt>
                <c:pt idx="58">
                  <c:v>0.21166059854038433</c:v>
                </c:pt>
                <c:pt idx="59">
                  <c:v>0.2124874769737905</c:v>
                </c:pt>
                <c:pt idx="60">
                  <c:v>0.21514610572361334</c:v>
                </c:pt>
                <c:pt idx="61">
                  <c:v>0.21672158418375509</c:v>
                </c:pt>
                <c:pt idx="62">
                  <c:v>0.22072259801878627</c:v>
                </c:pt>
                <c:pt idx="63">
                  <c:v>0.21741654571843255</c:v>
                </c:pt>
                <c:pt idx="64">
                  <c:v>0.21510437656161846</c:v>
                </c:pt>
                <c:pt idx="65">
                  <c:v>0.21683426803326242</c:v>
                </c:pt>
                <c:pt idx="66">
                  <c:v>0.21931223322863813</c:v>
                </c:pt>
                <c:pt idx="67">
                  <c:v>0.22057965069498126</c:v>
                </c:pt>
                <c:pt idx="68">
                  <c:v>0.22218732332432942</c:v>
                </c:pt>
                <c:pt idx="69">
                  <c:v>0.22053381623494211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Sheet3!$F$1</c:f>
              <c:strCache>
                <c:ptCount val="1"/>
                <c:pt idx="0">
                  <c:v>NT$/RMB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Sheet3!$A$2:$A$71</c:f>
              <c:strCache>
                <c:ptCount val="70"/>
                <c:pt idx="0">
                  <c:v>2010/01</c:v>
                </c:pt>
                <c:pt idx="1">
                  <c:v>2010/02</c:v>
                </c:pt>
                <c:pt idx="2">
                  <c:v>2010/03</c:v>
                </c:pt>
                <c:pt idx="3">
                  <c:v>2010/04</c:v>
                </c:pt>
                <c:pt idx="4">
                  <c:v>2010/05</c:v>
                </c:pt>
                <c:pt idx="5">
                  <c:v>2010/06</c:v>
                </c:pt>
                <c:pt idx="6">
                  <c:v>2010/07</c:v>
                </c:pt>
                <c:pt idx="7">
                  <c:v>2010/08</c:v>
                </c:pt>
                <c:pt idx="8">
                  <c:v>2010/09</c:v>
                </c:pt>
                <c:pt idx="9">
                  <c:v>2010/10</c:v>
                </c:pt>
                <c:pt idx="10">
                  <c:v>2010/11</c:v>
                </c:pt>
                <c:pt idx="11">
                  <c:v>2010/12</c:v>
                </c:pt>
                <c:pt idx="12">
                  <c:v>2011/01</c:v>
                </c:pt>
                <c:pt idx="13">
                  <c:v>2011/02</c:v>
                </c:pt>
                <c:pt idx="14">
                  <c:v>2011/03</c:v>
                </c:pt>
                <c:pt idx="15">
                  <c:v>2011/04</c:v>
                </c:pt>
                <c:pt idx="16">
                  <c:v>2011/05</c:v>
                </c:pt>
                <c:pt idx="17">
                  <c:v>2011/06</c:v>
                </c:pt>
                <c:pt idx="18">
                  <c:v>2011/07</c:v>
                </c:pt>
                <c:pt idx="19">
                  <c:v>2011/08</c:v>
                </c:pt>
                <c:pt idx="20">
                  <c:v>2011/09</c:v>
                </c:pt>
                <c:pt idx="21">
                  <c:v>2011/10</c:v>
                </c:pt>
                <c:pt idx="22">
                  <c:v>2011/11</c:v>
                </c:pt>
                <c:pt idx="23">
                  <c:v>2011/12</c:v>
                </c:pt>
                <c:pt idx="24">
                  <c:v>2012/01</c:v>
                </c:pt>
                <c:pt idx="25">
                  <c:v>2012/02</c:v>
                </c:pt>
                <c:pt idx="26">
                  <c:v>2012/03</c:v>
                </c:pt>
                <c:pt idx="27">
                  <c:v>2012/04</c:v>
                </c:pt>
                <c:pt idx="28">
                  <c:v>2012/05</c:v>
                </c:pt>
                <c:pt idx="29">
                  <c:v>2012/06</c:v>
                </c:pt>
                <c:pt idx="30">
                  <c:v>2012/07</c:v>
                </c:pt>
                <c:pt idx="31">
                  <c:v>2012/08</c:v>
                </c:pt>
                <c:pt idx="32">
                  <c:v>2012/09</c:v>
                </c:pt>
                <c:pt idx="33">
                  <c:v>2012/10</c:v>
                </c:pt>
                <c:pt idx="34">
                  <c:v>2012/11</c:v>
                </c:pt>
                <c:pt idx="35">
                  <c:v>2012/12</c:v>
                </c:pt>
                <c:pt idx="36">
                  <c:v>2013/01</c:v>
                </c:pt>
                <c:pt idx="37">
                  <c:v>2013/02</c:v>
                </c:pt>
                <c:pt idx="38">
                  <c:v>2013/03</c:v>
                </c:pt>
                <c:pt idx="39">
                  <c:v>2013/04</c:v>
                </c:pt>
                <c:pt idx="40">
                  <c:v>2013/05</c:v>
                </c:pt>
                <c:pt idx="41">
                  <c:v>2013/06</c:v>
                </c:pt>
                <c:pt idx="42">
                  <c:v>2013/07</c:v>
                </c:pt>
                <c:pt idx="43">
                  <c:v>2013/08</c:v>
                </c:pt>
                <c:pt idx="44">
                  <c:v>2013/09</c:v>
                </c:pt>
                <c:pt idx="45">
                  <c:v>2013/10</c:v>
                </c:pt>
                <c:pt idx="46">
                  <c:v>2013/11</c:v>
                </c:pt>
                <c:pt idx="47">
                  <c:v>2013/12</c:v>
                </c:pt>
                <c:pt idx="48">
                  <c:v>2014/01</c:v>
                </c:pt>
                <c:pt idx="49">
                  <c:v>2014/02</c:v>
                </c:pt>
                <c:pt idx="50">
                  <c:v>2014/03</c:v>
                </c:pt>
                <c:pt idx="51">
                  <c:v>2014/04</c:v>
                </c:pt>
                <c:pt idx="52">
                  <c:v>2014/05</c:v>
                </c:pt>
                <c:pt idx="53">
                  <c:v>2014/06</c:v>
                </c:pt>
                <c:pt idx="54">
                  <c:v>2014/07</c:v>
                </c:pt>
                <c:pt idx="55">
                  <c:v>2014/08</c:v>
                </c:pt>
                <c:pt idx="56">
                  <c:v>2014/09</c:v>
                </c:pt>
                <c:pt idx="57">
                  <c:v>2014/10</c:v>
                </c:pt>
                <c:pt idx="58">
                  <c:v>2014/11</c:v>
                </c:pt>
                <c:pt idx="59">
                  <c:v>2014/12</c:v>
                </c:pt>
                <c:pt idx="60">
                  <c:v>2015/01</c:v>
                </c:pt>
                <c:pt idx="61">
                  <c:v>2015/02</c:v>
                </c:pt>
                <c:pt idx="62">
                  <c:v>2015/03</c:v>
                </c:pt>
                <c:pt idx="63">
                  <c:v>2015/04</c:v>
                </c:pt>
                <c:pt idx="64">
                  <c:v>2015/05</c:v>
                </c:pt>
                <c:pt idx="65">
                  <c:v>2015/06</c:v>
                </c:pt>
                <c:pt idx="66">
                  <c:v>2015/07</c:v>
                </c:pt>
                <c:pt idx="67">
                  <c:v>2015/08</c:v>
                </c:pt>
                <c:pt idx="68">
                  <c:v>2015/09</c:v>
                </c:pt>
                <c:pt idx="69">
                  <c:v>2015/10</c:v>
                </c:pt>
              </c:strCache>
            </c:strRef>
          </c:cat>
          <c:val>
            <c:numRef>
              <c:f>Sheet3!$F$2:$F$71</c:f>
              <c:numCache>
                <c:formatCode>#,##0.00</c:formatCode>
                <c:ptCount val="70"/>
                <c:pt idx="0">
                  <c:v>0.2045584379440156</c:v>
                </c:pt>
                <c:pt idx="1">
                  <c:v>0.20680969466207805</c:v>
                </c:pt>
                <c:pt idx="2">
                  <c:v>0.2050042483372887</c:v>
                </c:pt>
                <c:pt idx="3">
                  <c:v>0.20242909048288796</c:v>
                </c:pt>
                <c:pt idx="4">
                  <c:v>0.204174295129989</c:v>
                </c:pt>
                <c:pt idx="5">
                  <c:v>0.20497477414056084</c:v>
                </c:pt>
                <c:pt idx="6">
                  <c:v>0.20300463386558837</c:v>
                </c:pt>
                <c:pt idx="7">
                  <c:v>0.19965229178023663</c:v>
                </c:pt>
                <c:pt idx="8">
                  <c:v>0.19783073179417174</c:v>
                </c:pt>
                <c:pt idx="9">
                  <c:v>0.19535678934581122</c:v>
                </c:pt>
                <c:pt idx="10">
                  <c:v>0.19518170068231686</c:v>
                </c:pt>
                <c:pt idx="11">
                  <c:v>0.19644495240386783</c:v>
                </c:pt>
                <c:pt idx="12">
                  <c:v>0.19500030319568248</c:v>
                </c:pt>
                <c:pt idx="13">
                  <c:v>0.19399035902738707</c:v>
                </c:pt>
                <c:pt idx="14">
                  <c:v>0.19312971284941735</c:v>
                </c:pt>
                <c:pt idx="15">
                  <c:v>0.19095408092910657</c:v>
                </c:pt>
                <c:pt idx="16">
                  <c:v>0.19069538309958892</c:v>
                </c:pt>
                <c:pt idx="17">
                  <c:v>0.19052914465758505</c:v>
                </c:pt>
                <c:pt idx="18">
                  <c:v>0.18827719705768486</c:v>
                </c:pt>
                <c:pt idx="19">
                  <c:v>0.18878443375601225</c:v>
                </c:pt>
                <c:pt idx="20">
                  <c:v>0.19624324958910544</c:v>
                </c:pt>
                <c:pt idx="21">
                  <c:v>0.20023544184586409</c:v>
                </c:pt>
                <c:pt idx="22">
                  <c:v>0.20272481278711219</c:v>
                </c:pt>
                <c:pt idx="23">
                  <c:v>0.20405784316814216</c:v>
                </c:pt>
                <c:pt idx="24">
                  <c:v>0.20225732919647949</c:v>
                </c:pt>
                <c:pt idx="25">
                  <c:v>0.19897772909821104</c:v>
                </c:pt>
                <c:pt idx="26">
                  <c:v>0.19944554455445543</c:v>
                </c:pt>
                <c:pt idx="27">
                  <c:v>0.1984359881350824</c:v>
                </c:pt>
                <c:pt idx="28">
                  <c:v>0.19955093134309479</c:v>
                </c:pt>
                <c:pt idx="29">
                  <c:v>0.20090204767966308</c:v>
                </c:pt>
                <c:pt idx="30">
                  <c:v>0.19779650642685626</c:v>
                </c:pt>
                <c:pt idx="31">
                  <c:v>0.19624801471860112</c:v>
                </c:pt>
                <c:pt idx="32">
                  <c:v>0.19466772151898731</c:v>
                </c:pt>
                <c:pt idx="33">
                  <c:v>0.19539495744646879</c:v>
                </c:pt>
                <c:pt idx="34">
                  <c:v>0.19622060380506276</c:v>
                </c:pt>
                <c:pt idx="35">
                  <c:v>0.19580284944166343</c:v>
                </c:pt>
                <c:pt idx="36">
                  <c:v>0.19741219963031423</c:v>
                </c:pt>
                <c:pt idx="37">
                  <c:v>0.19867464659916881</c:v>
                </c:pt>
                <c:pt idx="38">
                  <c:v>0.20056633523184347</c:v>
                </c:pt>
                <c:pt idx="39">
                  <c:v>0.20012608913531951</c:v>
                </c:pt>
                <c:pt idx="40">
                  <c:v>0.20330207112153184</c:v>
                </c:pt>
                <c:pt idx="41">
                  <c:v>0.20532424766065666</c:v>
                </c:pt>
                <c:pt idx="42">
                  <c:v>0.20672285346331284</c:v>
                </c:pt>
                <c:pt idx="43">
                  <c:v>0.20786434254161698</c:v>
                </c:pt>
                <c:pt idx="44">
                  <c:v>0.20624857021471291</c:v>
                </c:pt>
                <c:pt idx="45">
                  <c:v>0.20368003670205795</c:v>
                </c:pt>
                <c:pt idx="46">
                  <c:v>0.20476292077664165</c:v>
                </c:pt>
                <c:pt idx="47">
                  <c:v>0.20726727913332671</c:v>
                </c:pt>
                <c:pt idx="48">
                  <c:v>0.21031582078699035</c:v>
                </c:pt>
                <c:pt idx="49">
                  <c:v>0.20815245987897923</c:v>
                </c:pt>
                <c:pt idx="50">
                  <c:v>0.20528438821299552</c:v>
                </c:pt>
                <c:pt idx="51">
                  <c:v>0.20158725058638305</c:v>
                </c:pt>
                <c:pt idx="52">
                  <c:v>0.20060916960564285</c:v>
                </c:pt>
                <c:pt idx="53">
                  <c:v>0.20081533078676211</c:v>
                </c:pt>
                <c:pt idx="54">
                  <c:v>0.20048722250903456</c:v>
                </c:pt>
                <c:pt idx="55">
                  <c:v>0.20285663216392325</c:v>
                </c:pt>
                <c:pt idx="56">
                  <c:v>0.20589097781108467</c:v>
                </c:pt>
                <c:pt idx="57">
                  <c:v>0.2080782354573803</c:v>
                </c:pt>
                <c:pt idx="58">
                  <c:v>0.21166059854038433</c:v>
                </c:pt>
                <c:pt idx="59">
                  <c:v>0.2124874769737905</c:v>
                </c:pt>
                <c:pt idx="60">
                  <c:v>0.21514610572361334</c:v>
                </c:pt>
                <c:pt idx="61">
                  <c:v>0.21672158418375509</c:v>
                </c:pt>
                <c:pt idx="62">
                  <c:v>0.22072259801878627</c:v>
                </c:pt>
                <c:pt idx="63">
                  <c:v>0.21741654571843255</c:v>
                </c:pt>
                <c:pt idx="64">
                  <c:v>0.21510437656161846</c:v>
                </c:pt>
                <c:pt idx="65">
                  <c:v>0.21683426803326242</c:v>
                </c:pt>
                <c:pt idx="66">
                  <c:v>0.21931223322863813</c:v>
                </c:pt>
                <c:pt idx="67">
                  <c:v>0.22057965069498126</c:v>
                </c:pt>
                <c:pt idx="68">
                  <c:v>0.22218732332432942</c:v>
                </c:pt>
                <c:pt idx="69">
                  <c:v>0.22053381623494211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738400"/>
        <c:axId val="165740640"/>
      </c:lineChart>
      <c:lineChart>
        <c:grouping val="standard"/>
        <c:varyColors val="0"/>
        <c:ser>
          <c:idx val="3"/>
          <c:order val="3"/>
          <c:tx>
            <c:strRef>
              <c:f>Sheet3!$G$1</c:f>
              <c:strCache>
                <c:ptCount val="1"/>
                <c:pt idx="0">
                  <c:v>Baht/RMB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Sheet3!$G$2:$G$71</c:f>
              <c:numCache>
                <c:formatCode>#,##0.00</c:formatCode>
                <c:ptCount val="70"/>
                <c:pt idx="0">
                  <c:v>4.8378326912654348</c:v>
                </c:pt>
                <c:pt idx="1">
                  <c:v>4.8505674745551737</c:v>
                </c:pt>
                <c:pt idx="2">
                  <c:v>4.7597931499223591</c:v>
                </c:pt>
                <c:pt idx="3">
                  <c:v>4.7275843881856545</c:v>
                </c:pt>
                <c:pt idx="4">
                  <c:v>4.7403881362138414</c:v>
                </c:pt>
                <c:pt idx="5">
                  <c:v>4.7585797254487865</c:v>
                </c:pt>
                <c:pt idx="6">
                  <c:v>4.7651338508308489</c:v>
                </c:pt>
                <c:pt idx="7">
                  <c:v>4.673036406229282</c:v>
                </c:pt>
                <c:pt idx="8">
                  <c:v>4.5666063267849726</c:v>
                </c:pt>
                <c:pt idx="9">
                  <c:v>4.4873121569333216</c:v>
                </c:pt>
                <c:pt idx="10">
                  <c:v>4.489013796627491</c:v>
                </c:pt>
                <c:pt idx="11">
                  <c:v>4.5243695204294925</c:v>
                </c:pt>
                <c:pt idx="12">
                  <c:v>4.6306318598023166</c:v>
                </c:pt>
                <c:pt idx="13">
                  <c:v>4.6677057830629094</c:v>
                </c:pt>
                <c:pt idx="14">
                  <c:v>4.6207631959783688</c:v>
                </c:pt>
                <c:pt idx="15">
                  <c:v>4.6029999846783207</c:v>
                </c:pt>
                <c:pt idx="16">
                  <c:v>4.6524623982018865</c:v>
                </c:pt>
                <c:pt idx="17">
                  <c:v>4.7106384950421658</c:v>
                </c:pt>
                <c:pt idx="18">
                  <c:v>4.6531165311653115</c:v>
                </c:pt>
                <c:pt idx="19">
                  <c:v>4.6651102504841022</c:v>
                </c:pt>
                <c:pt idx="20">
                  <c:v>4.7674884558190502</c:v>
                </c:pt>
                <c:pt idx="21">
                  <c:v>4.8406058703500241</c:v>
                </c:pt>
                <c:pt idx="22">
                  <c:v>4.8661978478383991</c:v>
                </c:pt>
                <c:pt idx="23">
                  <c:v>4.9107306008002265</c:v>
                </c:pt>
                <c:pt idx="24">
                  <c:v>4.9873361615905782</c:v>
                </c:pt>
                <c:pt idx="25">
                  <c:v>4.8708668666761907</c:v>
                </c:pt>
                <c:pt idx="26">
                  <c:v>4.8639366336633669</c:v>
                </c:pt>
                <c:pt idx="27">
                  <c:v>4.8952936884348777</c:v>
                </c:pt>
                <c:pt idx="28">
                  <c:v>4.9468707504506497</c:v>
                </c:pt>
                <c:pt idx="29">
                  <c:v>4.9683654707463116</c:v>
                </c:pt>
                <c:pt idx="30">
                  <c:v>4.9622706655994469</c:v>
                </c:pt>
                <c:pt idx="31">
                  <c:v>4.9371786202883969</c:v>
                </c:pt>
                <c:pt idx="32">
                  <c:v>4.8962341772151889</c:v>
                </c:pt>
                <c:pt idx="33">
                  <c:v>4.8982707139093362</c:v>
                </c:pt>
                <c:pt idx="34">
                  <c:v>4.9238827039686877</c:v>
                </c:pt>
                <c:pt idx="35">
                  <c:v>4.9119978179951227</c:v>
                </c:pt>
                <c:pt idx="36">
                  <c:v>4.8285783171260954</c:v>
                </c:pt>
                <c:pt idx="37">
                  <c:v>4.7832260963047348</c:v>
                </c:pt>
                <c:pt idx="38">
                  <c:v>4.7454387489139878</c:v>
                </c:pt>
                <c:pt idx="39">
                  <c:v>4.6971920919480779</c:v>
                </c:pt>
                <c:pt idx="40">
                  <c:v>4.8459359124658068</c:v>
                </c:pt>
                <c:pt idx="41">
                  <c:v>5.0236379642007103</c:v>
                </c:pt>
                <c:pt idx="42">
                  <c:v>5.0711898668144695</c:v>
                </c:pt>
                <c:pt idx="43">
                  <c:v>5.1565027036740565</c:v>
                </c:pt>
                <c:pt idx="44">
                  <c:v>5.1692048759763392</c:v>
                </c:pt>
                <c:pt idx="45">
                  <c:v>5.1096146283916628</c:v>
                </c:pt>
                <c:pt idx="46">
                  <c:v>5.1903362930624164</c:v>
                </c:pt>
                <c:pt idx="47">
                  <c:v>5.3262372814383081</c:v>
                </c:pt>
                <c:pt idx="48">
                  <c:v>5.4415376225024374</c:v>
                </c:pt>
                <c:pt idx="49">
                  <c:v>5.3633747697974217</c:v>
                </c:pt>
                <c:pt idx="50">
                  <c:v>5.2425764227510561</c:v>
                </c:pt>
                <c:pt idx="51">
                  <c:v>5.1887992802750382</c:v>
                </c:pt>
                <c:pt idx="52">
                  <c:v>5.2141231163834565</c:v>
                </c:pt>
                <c:pt idx="53">
                  <c:v>5.2146663242705351</c:v>
                </c:pt>
                <c:pt idx="54">
                  <c:v>5.1765616933402159</c:v>
                </c:pt>
                <c:pt idx="55">
                  <c:v>5.2005654766740887</c:v>
                </c:pt>
                <c:pt idx="56">
                  <c:v>5.2453650907432143</c:v>
                </c:pt>
                <c:pt idx="57">
                  <c:v>5.2965339341398519</c:v>
                </c:pt>
                <c:pt idx="58">
                  <c:v>5.3531976032261746</c:v>
                </c:pt>
                <c:pt idx="59">
                  <c:v>5.3142229260252725</c:v>
                </c:pt>
                <c:pt idx="60">
                  <c:v>5.2633441083289112</c:v>
                </c:pt>
                <c:pt idx="61">
                  <c:v>5.2080200902140188</c:v>
                </c:pt>
                <c:pt idx="62">
                  <c:v>5.2294585323630294</c:v>
                </c:pt>
                <c:pt idx="63">
                  <c:v>5.2433639735526532</c:v>
                </c:pt>
                <c:pt idx="64">
                  <c:v>5.4034013057145165</c:v>
                </c:pt>
                <c:pt idx="65">
                  <c:v>5.4339263843228265</c:v>
                </c:pt>
                <c:pt idx="66">
                  <c:v>5.5330273012805016</c:v>
                </c:pt>
                <c:pt idx="67">
                  <c:v>5.584115614596973</c:v>
                </c:pt>
                <c:pt idx="68">
                  <c:v>5.6554117720962367</c:v>
                </c:pt>
                <c:pt idx="69">
                  <c:v>5.6182977718289893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738960"/>
        <c:axId val="165741200"/>
      </c:lineChart>
      <c:catAx>
        <c:axId val="165738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65740640"/>
        <c:crosses val="autoZero"/>
        <c:auto val="1"/>
        <c:lblAlgn val="ctr"/>
        <c:lblOffset val="100"/>
        <c:tickLblSkip val="12"/>
        <c:noMultiLvlLbl val="0"/>
      </c:catAx>
      <c:valAx>
        <c:axId val="165740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65738400"/>
        <c:crosses val="autoZero"/>
        <c:crossBetween val="between"/>
      </c:valAx>
      <c:valAx>
        <c:axId val="165741200"/>
        <c:scaling>
          <c:orientation val="minMax"/>
        </c:scaling>
        <c:delete val="0"/>
        <c:axPos val="r"/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65738960"/>
        <c:crosses val="max"/>
        <c:crossBetween val="between"/>
      </c:valAx>
      <c:catAx>
        <c:axId val="165738960"/>
        <c:scaling>
          <c:orientation val="minMax"/>
        </c:scaling>
        <c:delete val="1"/>
        <c:axPos val="b"/>
        <c:majorTickMark val="out"/>
        <c:minorTickMark val="none"/>
        <c:tickLblPos val="nextTo"/>
        <c:crossAx val="1657412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91029-5F63-4751-93BC-8BD9D8CCC814}" type="datetimeFigureOut">
              <a:rPr lang="ko-KR" altLang="en-US" smtClean="0"/>
              <a:t>2015-11-04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421B-37C0-4989-BCD0-864D802928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7051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91029-5F63-4751-93BC-8BD9D8CCC814}" type="datetimeFigureOut">
              <a:rPr lang="ko-KR" altLang="en-US" smtClean="0"/>
              <a:t>2015-11-04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421B-37C0-4989-BCD0-864D802928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9757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91029-5F63-4751-93BC-8BD9D8CCC814}" type="datetimeFigureOut">
              <a:rPr lang="ko-KR" altLang="en-US" smtClean="0"/>
              <a:t>2015-11-04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421B-37C0-4989-BCD0-864D802928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7639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91029-5F63-4751-93BC-8BD9D8CCC814}" type="datetimeFigureOut">
              <a:rPr lang="ko-KR" altLang="en-US" smtClean="0"/>
              <a:t>2015-11-04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421B-37C0-4989-BCD0-864D802928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7923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91029-5F63-4751-93BC-8BD9D8CCC814}" type="datetimeFigureOut">
              <a:rPr lang="ko-KR" altLang="en-US" smtClean="0"/>
              <a:t>2015-11-04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421B-37C0-4989-BCD0-864D802928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399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91029-5F63-4751-93BC-8BD9D8CCC814}" type="datetimeFigureOut">
              <a:rPr lang="ko-KR" altLang="en-US" smtClean="0"/>
              <a:t>2015-11-04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421B-37C0-4989-BCD0-864D802928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319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91029-5F63-4751-93BC-8BD9D8CCC814}" type="datetimeFigureOut">
              <a:rPr lang="ko-KR" altLang="en-US" smtClean="0"/>
              <a:t>2015-11-04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421B-37C0-4989-BCD0-864D802928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9104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91029-5F63-4751-93BC-8BD9D8CCC814}" type="datetimeFigureOut">
              <a:rPr lang="ko-KR" altLang="en-US" smtClean="0"/>
              <a:t>2015-11-04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421B-37C0-4989-BCD0-864D802928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2781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91029-5F63-4751-93BC-8BD9D8CCC814}" type="datetimeFigureOut">
              <a:rPr lang="ko-KR" altLang="en-US" smtClean="0"/>
              <a:t>2015-11-04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421B-37C0-4989-BCD0-864D802928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2065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91029-5F63-4751-93BC-8BD9D8CCC814}" type="datetimeFigureOut">
              <a:rPr lang="ko-KR" altLang="en-US" smtClean="0"/>
              <a:t>2015-11-04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421B-37C0-4989-BCD0-864D802928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3637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91029-5F63-4751-93BC-8BD9D8CCC814}" type="datetimeFigureOut">
              <a:rPr lang="ko-KR" altLang="en-US" smtClean="0"/>
              <a:t>2015-11-04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421B-37C0-4989-BCD0-864D802928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384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91029-5F63-4751-93BC-8BD9D8CCC814}" type="datetimeFigureOut">
              <a:rPr lang="ko-KR" altLang="en-US" smtClean="0"/>
              <a:t>2015-11-04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3421B-37C0-4989-BCD0-864D802928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7319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China and East Asia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November 2015</a:t>
            </a:r>
          </a:p>
          <a:p>
            <a:r>
              <a:rPr lang="en-US" altLang="ko-KR" dirty="0" smtClean="0"/>
              <a:t>Yung </a:t>
            </a:r>
            <a:r>
              <a:rPr lang="en-US" altLang="ko-KR" dirty="0" err="1" smtClean="0"/>
              <a:t>Chul</a:t>
            </a:r>
            <a:r>
              <a:rPr lang="en-US" altLang="ko-KR" dirty="0" smtClean="0"/>
              <a:t> Park</a:t>
            </a:r>
          </a:p>
          <a:p>
            <a:r>
              <a:rPr lang="en-US" altLang="ko-KR" dirty="0" smtClean="0"/>
              <a:t>Korea University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9534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Table 1. Trade with China</a:t>
            </a:r>
            <a:endParaRPr lang="ko-KR" altLang="en-US" dirty="0"/>
          </a:p>
        </p:txBody>
      </p:sp>
      <p:graphicFrame>
        <p:nvGraphicFramePr>
          <p:cNvPr id="4" name="차트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5959680"/>
              </p:ext>
            </p:extLst>
          </p:nvPr>
        </p:nvGraphicFramePr>
        <p:xfrm>
          <a:off x="0" y="1690688"/>
          <a:ext cx="6044340" cy="516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차트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0346648"/>
              </p:ext>
            </p:extLst>
          </p:nvPr>
        </p:nvGraphicFramePr>
        <p:xfrm>
          <a:off x="6096000" y="1690688"/>
          <a:ext cx="6096000" cy="516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580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Table 2. Trade Balance with China (% of GDP)</a:t>
            </a:r>
            <a:endParaRPr lang="ko-KR" altLang="en-US" sz="3600" dirty="0"/>
          </a:p>
        </p:txBody>
      </p:sp>
      <p:graphicFrame>
        <p:nvGraphicFramePr>
          <p:cNvPr id="5" name="차트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100455"/>
              </p:ext>
            </p:extLst>
          </p:nvPr>
        </p:nvGraphicFramePr>
        <p:xfrm>
          <a:off x="0" y="1690688"/>
          <a:ext cx="12192000" cy="5167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949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5094"/>
          </a:xfrm>
        </p:spPr>
        <p:txBody>
          <a:bodyPr>
            <a:normAutofit/>
          </a:bodyPr>
          <a:lstStyle/>
          <a:p>
            <a:r>
              <a:rPr lang="en-US" altLang="ko-KR" sz="2400" dirty="0" smtClean="0"/>
              <a:t>Table 3. Bilateral Currency Swap Agreements by China (Continued)</a:t>
            </a:r>
            <a:endParaRPr lang="ko-KR" altLang="en-US" sz="2400" dirty="0"/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534390"/>
              </p:ext>
            </p:extLst>
          </p:nvPr>
        </p:nvGraphicFramePr>
        <p:xfrm>
          <a:off x="0" y="1320716"/>
          <a:ext cx="6090833" cy="5545530"/>
        </p:xfrm>
        <a:graphic>
          <a:graphicData uri="http://schemas.openxmlformats.org/drawingml/2006/table">
            <a:tbl>
              <a:tblPr/>
              <a:tblGrid>
                <a:gridCol w="1137531"/>
                <a:gridCol w="1756694"/>
                <a:gridCol w="1598304"/>
                <a:gridCol w="1598304"/>
              </a:tblGrid>
              <a:tr h="6802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Number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Country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Amount</a:t>
                      </a:r>
                      <a:b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</a:b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(RMB Billions)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Date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9709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Belarus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11-Mar-2009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9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Argentina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2-Apr-2009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9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New Zealand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18-Apr-2011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9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Uzbekistan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0.7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19-Apr-2011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9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Kazakhstan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13-Jun-2011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South Korea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360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26-Oct-2011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709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(180)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(12-Dec-2008)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Hong Kong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22-Nov-2011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709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(200)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(20-Jan-2009)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9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Thailand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22-Dec-2011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09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Pakistan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23-Dec-2011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95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United Arab 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Emirates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17-Jan-2012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972856"/>
              </p:ext>
            </p:extLst>
          </p:nvPr>
        </p:nvGraphicFramePr>
        <p:xfrm>
          <a:off x="6090833" y="1320717"/>
          <a:ext cx="6101168" cy="5545032"/>
        </p:xfrm>
        <a:graphic>
          <a:graphicData uri="http://schemas.openxmlformats.org/drawingml/2006/table">
            <a:tbl>
              <a:tblPr/>
              <a:tblGrid>
                <a:gridCol w="1488417"/>
                <a:gridCol w="1635917"/>
                <a:gridCol w="1488417"/>
                <a:gridCol w="1488417"/>
              </a:tblGrid>
              <a:tr h="6940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Number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Country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Amount</a:t>
                      </a:r>
                      <a:b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</a:b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(RMB Billions)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Date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483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Malaysia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8-Feb-2012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8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(80)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(8-Feb-2009)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Turkey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21-Feb-2012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Mongolia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20-Mar-2012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8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(5)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(6-May-2011)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Australia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22-Mar-2012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Ukraine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26-Jun-2012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Singapore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7-Mar-2013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83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(150)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(23-Jul-2010)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Brazil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26-Mar-2013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United Kingdom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22-Jun-2013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9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Hungary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9-Sep-2013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Iceland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3.5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11-Sep-2013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180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(9-Jun-2010)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134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5094"/>
          </a:xfrm>
        </p:spPr>
        <p:txBody>
          <a:bodyPr>
            <a:normAutofit/>
          </a:bodyPr>
          <a:lstStyle/>
          <a:p>
            <a:r>
              <a:rPr lang="en-US" altLang="ko-KR" sz="2400" dirty="0" smtClean="0"/>
              <a:t>Table 3. Bilateral Currency Swap Agreements by China (Continued)</a:t>
            </a:r>
            <a:endParaRPr lang="ko-KR" altLang="en-US" sz="2400" dirty="0"/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691530"/>
              </p:ext>
            </p:extLst>
          </p:nvPr>
        </p:nvGraphicFramePr>
        <p:xfrm>
          <a:off x="3223648" y="1320222"/>
          <a:ext cx="6090833" cy="5029997"/>
        </p:xfrm>
        <a:graphic>
          <a:graphicData uri="http://schemas.openxmlformats.org/drawingml/2006/table">
            <a:tbl>
              <a:tblPr/>
              <a:tblGrid>
                <a:gridCol w="1137531"/>
                <a:gridCol w="1756694"/>
                <a:gridCol w="1598304"/>
                <a:gridCol w="1598304"/>
              </a:tblGrid>
              <a:tr h="599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Number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Country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Amount</a:t>
                      </a:r>
                      <a:b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</a:b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(RMB Billions)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Date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3501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Albania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12-Sep-2013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17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Indonesia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1-Oct-2013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017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(23-Mar-2009)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579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European 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Central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Bank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9-Oct-2013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1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Switzerland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14-Jul-2014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1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Sri Lanka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16-Sep-2014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1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Qatar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3-Nov-2014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1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Canada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8-Nov-2014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1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Suriname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18-Mar-2015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1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South Africa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10-Apr-2015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1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Chile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25-May-2015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17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3,016.2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068386"/>
              </p:ext>
            </p:extLst>
          </p:nvPr>
        </p:nvGraphicFramePr>
        <p:xfrm>
          <a:off x="3223647" y="6350219"/>
          <a:ext cx="6090833" cy="445770"/>
        </p:xfrm>
        <a:graphic>
          <a:graphicData uri="http://schemas.openxmlformats.org/drawingml/2006/table">
            <a:tbl>
              <a:tblPr/>
              <a:tblGrid>
                <a:gridCol w="6090833"/>
              </a:tblGrid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Note: The numbers in the parenthesis refer to initial swaps and the date.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Source: People’s Bank of China.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956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600" dirty="0" smtClean="0"/>
              <a:t>Table 4. </a:t>
            </a:r>
            <a:r>
              <a:rPr lang="en-US" altLang="ko-KR" sz="2600" dirty="0" smtClean="0"/>
              <a:t>Bilateral Currency Swap Agreements with East Asia by China</a:t>
            </a:r>
            <a:endParaRPr lang="ko-KR" altLang="en-US" sz="2600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347159"/>
              </p:ext>
            </p:extLst>
          </p:nvPr>
        </p:nvGraphicFramePr>
        <p:xfrm>
          <a:off x="2279649" y="1582082"/>
          <a:ext cx="7632701" cy="4613235"/>
        </p:xfrm>
        <a:graphic>
          <a:graphicData uri="http://schemas.openxmlformats.org/drawingml/2006/table">
            <a:tbl>
              <a:tblPr/>
              <a:tblGrid>
                <a:gridCol w="2103233"/>
                <a:gridCol w="1323002"/>
                <a:gridCol w="2103233"/>
                <a:gridCol w="2103233"/>
              </a:tblGrid>
              <a:tr h="5034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Number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Country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Amount</a:t>
                      </a:r>
                      <a:b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</a:b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(RMB Billions)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Date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9387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South Korea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360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26-Oct-2011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387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(180)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(12-Dec-2008)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7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Thailand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22-Dec-2011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7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3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Malaysia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8-Feb-2012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387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(80)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(8-Feb-2009)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7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Singapore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300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7-Mar-2013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387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(150)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(23-Jul-2010)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7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Indonesia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1-Oct-2013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387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(23-Mar-2009)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7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Total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1,010.0</a:t>
                      </a:r>
                    </a:p>
                    <a:p>
                      <a:pPr algn="ctr" fontAlgn="ctr"/>
                      <a:r>
                        <a:rPr lang="en-US" altLang="ko-K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(33.5%)*</a:t>
                      </a:r>
                      <a:endParaRPr lang="en-US" altLang="ko-K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874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Note: The numbers in the parenthesis refer to initial swaps and the date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.</a:t>
                      </a:r>
                    </a:p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          *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The share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 of the entire BSA amount by China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93874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Source: People’s Bank of China.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5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Table 5. RMB and East Asia Currencies</a:t>
            </a: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263373"/>
              </p:ext>
            </p:extLst>
          </p:nvPr>
        </p:nvGraphicFramePr>
        <p:xfrm>
          <a:off x="0" y="1690688"/>
          <a:ext cx="12192001" cy="5167308"/>
        </p:xfrm>
        <a:graphic>
          <a:graphicData uri="http://schemas.openxmlformats.org/drawingml/2006/table">
            <a:tbl>
              <a:tblPr/>
              <a:tblGrid>
                <a:gridCol w="1231745"/>
                <a:gridCol w="1801998"/>
                <a:gridCol w="1505467"/>
                <a:gridCol w="1830512"/>
                <a:gridCol w="1528277"/>
                <a:gridCol w="1391416"/>
                <a:gridCol w="1414226"/>
                <a:gridCol w="1488360"/>
              </a:tblGrid>
              <a:tr h="319328">
                <a:tc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932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(2005/1~2014/11/15)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9328">
                <a:tc>
                  <a:txBody>
                    <a:bodyPr/>
                    <a:lstStyle/>
                    <a:p>
                      <a:pPr algn="ctr" fontAlgn="ctr"/>
                      <a:endParaRPr lang="ko-KR" alt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Indonesia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Korea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Malaysia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Philippines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Singapore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Taiwan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Thailand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8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Variables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(Rupiah/US$)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(Won/US$)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(Ringgit/US$)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(Peso/US$)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(S$/US$)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(NT$/US$)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(Baht/US$)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43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Δ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x(-1)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-0.015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-0.015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0.011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-0.064**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-0.054***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9328">
                <a:tc>
                  <a:txBody>
                    <a:bodyPr/>
                    <a:lstStyle/>
                    <a:p>
                      <a:pPr algn="ctr" fontAlgn="ctr"/>
                      <a:endParaRPr lang="ko-KR" alt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(-0.783)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(0.407)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(-0.194)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(0.529)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(-3.308)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(0.340)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(-2.791)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9328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Δ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x(-2)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-0.033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-0.010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-0.002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-0.021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0.0954***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9328">
                <a:tc>
                  <a:txBody>
                    <a:bodyPr/>
                    <a:lstStyle/>
                    <a:p>
                      <a:pPr algn="ctr" fontAlgn="ctr"/>
                      <a:endParaRPr lang="ko-KR" alt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(-1.635)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(-0.513)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(-0.085)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(0.789)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(-1.079)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(1.177)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(4.979)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9328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Δ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RMB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0.590***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0.711***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0.809***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0.416***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0.708***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0.050***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0.510***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9328">
                <a:tc>
                  <a:txBody>
                    <a:bodyPr/>
                    <a:lstStyle/>
                    <a:p>
                      <a:pPr algn="ctr" fontAlgn="ctr"/>
                      <a:endParaRPr lang="ko-KR" alt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(5.631)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(4.801)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(11.704)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(5.804)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(10.915)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(11.019)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(8.918)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9328"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Δ</a:t>
                      </a:r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yen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-0.042**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-0.159***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-0.045***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-0.073***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0.068***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0.008***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0.085***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9328">
                <a:tc>
                  <a:txBody>
                    <a:bodyPr/>
                    <a:lstStyle/>
                    <a:p>
                      <a:pPr algn="ctr" fontAlgn="ctr"/>
                      <a:endParaRPr lang="ko-KR" alt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(-2.492)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(-6.599)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(-4.070)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(-6.455)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(6.496)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(3.448)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(9.220)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93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D-W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2.013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2.002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2.019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2.032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2.012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2.015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2.024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8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0.016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0.055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0.077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4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Source: Author's Estimations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　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9328"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437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Table 6. East Asia Currencies Movement</a:t>
            </a:r>
            <a:endParaRPr lang="ko-KR" altLang="en-US" dirty="0"/>
          </a:p>
        </p:txBody>
      </p:sp>
      <p:graphicFrame>
        <p:nvGraphicFramePr>
          <p:cNvPr id="4" name="차트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4843494"/>
              </p:ext>
            </p:extLst>
          </p:nvPr>
        </p:nvGraphicFramePr>
        <p:xfrm>
          <a:off x="0" y="1418525"/>
          <a:ext cx="12192000" cy="2629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차트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737760"/>
              </p:ext>
            </p:extLst>
          </p:nvPr>
        </p:nvGraphicFramePr>
        <p:xfrm>
          <a:off x="0" y="4047565"/>
          <a:ext cx="12192000" cy="2810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0122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576</Words>
  <Application>Microsoft Office PowerPoint</Application>
  <PresentationFormat>와이드스크린</PresentationFormat>
  <Paragraphs>294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맑은 고딕</vt:lpstr>
      <vt:lpstr>Arial</vt:lpstr>
      <vt:lpstr>Times New Roman</vt:lpstr>
      <vt:lpstr>Office 테마</vt:lpstr>
      <vt:lpstr>China and East Asia</vt:lpstr>
      <vt:lpstr>Table 1. Trade with China</vt:lpstr>
      <vt:lpstr>Table 2. Trade Balance with China (% of GDP)</vt:lpstr>
      <vt:lpstr>Table 3. Bilateral Currency Swap Agreements by China (Continued)</vt:lpstr>
      <vt:lpstr>Table 3. Bilateral Currency Swap Agreements by China (Continued)</vt:lpstr>
      <vt:lpstr>Table 4. Bilateral Currency Swap Agreements with East Asia by China</vt:lpstr>
      <vt:lpstr>Table 5. RMB and East Asia Currencies</vt:lpstr>
      <vt:lpstr>Table 6. East Asia Currencies Movement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1. Trade with China</dc:title>
  <dc:creator>JungHwan</dc:creator>
  <cp:lastModifiedBy>JungHwan</cp:lastModifiedBy>
  <cp:revision>6</cp:revision>
  <dcterms:created xsi:type="dcterms:W3CDTF">2015-11-04T08:13:28Z</dcterms:created>
  <dcterms:modified xsi:type="dcterms:W3CDTF">2015-11-04T11:20:39Z</dcterms:modified>
</cp:coreProperties>
</file>